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0797-27CA-4B23-9B34-36161F8F8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7953FC-76CC-4752-840B-706C3606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FD9AA-E80D-45AD-9B43-9A355404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1363C-F3CF-488F-BA54-129DD8C93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F7924-374F-44C8-B4F4-314A9156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42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8838B-BDC3-4895-9E5D-77A46E652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533B83-1400-44B9-8B5C-DCAD439325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98E41-9F90-408E-8011-A19D8F4C6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21BA3-5D94-4662-8666-4E4712C69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A1DF6-E201-4BC8-95D4-5DFEBF35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99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F41B3-D481-4659-B545-27F3A941C2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3D7E93-3EAD-4E97-B698-663F1DBA7E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22E41-696F-44CF-9BD3-0AAEF0167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87865-02A8-426C-86CF-AAF300EC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F89E8-2EB6-4CFA-926D-D9CB25D8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50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74AE8-32FF-42DC-9AC5-19E36AC61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64D39-855F-40A3-97A7-D0187005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F92D1E-2A30-43B6-B99F-1EC29331C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32A6-393F-45CC-8C31-DE9BD44EE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A4C66-1814-4AE2-B6CA-7C84E84EE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860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480C-3D72-44A4-BD6A-09688B7EB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BCA1B-35C4-4FE6-8F06-235B5E2BF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1DD0-5583-4469-A277-063130896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BB8A9-EF4A-4FDB-8D4D-0928741D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31D94-E2F6-41C4-9F65-045ADFBB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54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33F99-07CF-4866-A33D-FBBDE091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7FFCB-5406-4DA3-8CBA-FBCBFA48C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782A8-B7C2-40F8-90C1-057E1F924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D63A0-CE94-4515-9178-DD4F632D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68597-9F81-4AE4-9507-639658F96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1FE2A6-9FFC-414C-90DA-3BB79EFA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4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3A698-19E1-4BBA-A22E-6C8C0180D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6220F6-B11E-45D2-B797-7753047AF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A294EF-C423-4A10-85D1-48D6B5B6E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B74205-023E-4260-AC75-CD79D657C3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9FCA6-B672-41EF-90CA-35DFDF1D83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2D9E72-59EC-43AB-BB4C-0DDAF797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40A2E6-1E54-4185-B9A0-6EE0FD8C9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549101-EF17-4FE6-8B95-68056805A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6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D3020-180C-4801-84D2-D13B9686E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482111-EB3A-4AED-85A2-D8EAA03E1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E9943-DEA6-4FBB-9D13-13C641671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FFF6-C1D4-4E45-9B07-BB3C1DC2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90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C134E8-B12A-46B8-B710-5F9274480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A5B4AC-A24F-4967-BFA7-E095CFFB7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0A764-FFE2-4BD9-AF38-F5CB6D3C5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891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AFFA2-C972-4915-BBF8-03E0E2C7A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9FE6-CCC3-4BB4-8D43-928C43BFF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16D6F-35B2-495C-9B59-D637C75E71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9CD56-B3E3-4C11-8469-A59B0723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824A06-79E9-44BA-8B88-8E48C27C9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E92F5-C40E-4D3E-B4B0-B7C3A25F9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458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5E86C-A02F-4343-8F09-7C15C21D4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19FCA-7C72-48D7-A95D-263B2C056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A758F-6946-49D9-8C48-0DA99E0BB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8D8DD-377D-40C5-B640-F9BC7E79E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B06F7-AEE9-4504-8C2C-792824035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E0AF0-69B9-4D8C-B40F-CD5E1104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53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B8A50C-E9A0-4DE7-B91F-AA5CC458E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20D1-5BDC-4B42-B044-203CA7F07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EC99F-65AE-48D0-95D6-B3CA9565F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88D5D-90F6-4E1A-B7D6-95C557BC338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0C689-629A-43A5-8CC4-6E0ADBA9D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A1ADC-1162-46B4-9AB9-366BCFC628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7091E-9941-4A3B-BABD-BDC66F5099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38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529FE4-0659-13E2-26B1-7AD1896556B3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AF7715-70EB-A025-5751-C3DF7D96E43C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B36C035-0605-C6E6-C687-F78B7EB748F3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3D738-9F3C-3A52-F546-60CFC32C5F68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CC50B5E-49A7-C8A4-AFE1-859A1ECC05E9}"/>
              </a:ext>
            </a:extLst>
          </p:cNvPr>
          <p:cNvCxnSpPr>
            <a:cxnSpLocks/>
          </p:cNvCxnSpPr>
          <p:nvPr/>
        </p:nvCxnSpPr>
        <p:spPr>
          <a:xfrm>
            <a:off x="2624672" y="3426203"/>
            <a:ext cx="2994970" cy="1807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4CDCEA-7716-B522-A1CE-2440E0F3DE5D}"/>
              </a:ext>
            </a:extLst>
          </p:cNvPr>
          <p:cNvCxnSpPr>
            <a:cxnSpLocks/>
          </p:cNvCxnSpPr>
          <p:nvPr/>
        </p:nvCxnSpPr>
        <p:spPr>
          <a:xfrm flipH="1">
            <a:off x="3098061" y="5722220"/>
            <a:ext cx="2438644" cy="20157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E28A4D-0E6D-AE76-6ED3-533556BB6A32}"/>
              </a:ext>
            </a:extLst>
          </p:cNvPr>
          <p:cNvCxnSpPr>
            <a:cxnSpLocks/>
          </p:cNvCxnSpPr>
          <p:nvPr/>
        </p:nvCxnSpPr>
        <p:spPr>
          <a:xfrm>
            <a:off x="1586310" y="3513078"/>
            <a:ext cx="477071" cy="190104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1BD819-3BF4-F2DC-0A32-DE87C0D155FA}"/>
              </a:ext>
            </a:extLst>
          </p:cNvPr>
          <p:cNvCxnSpPr>
            <a:cxnSpLocks/>
          </p:cNvCxnSpPr>
          <p:nvPr/>
        </p:nvCxnSpPr>
        <p:spPr>
          <a:xfrm>
            <a:off x="7823804" y="1659577"/>
            <a:ext cx="3264626" cy="130319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0B48670-6960-5DE4-D4FE-C048BA4D184C}"/>
              </a:ext>
            </a:extLst>
          </p:cNvPr>
          <p:cNvCxnSpPr>
            <a:cxnSpLocks/>
          </p:cNvCxnSpPr>
          <p:nvPr/>
        </p:nvCxnSpPr>
        <p:spPr>
          <a:xfrm flipH="1">
            <a:off x="2654817" y="1712743"/>
            <a:ext cx="3090805" cy="96975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A1A1C52-0F84-75AD-160E-88C2FB09A15B}"/>
              </a:ext>
            </a:extLst>
          </p:cNvPr>
          <p:cNvSpPr/>
          <p:nvPr/>
        </p:nvSpPr>
        <p:spPr>
          <a:xfrm>
            <a:off x="9334359" y="180770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7F9651-4100-8B98-6B69-18880F35B4D7}"/>
              </a:ext>
            </a:extLst>
          </p:cNvPr>
          <p:cNvSpPr/>
          <p:nvPr/>
        </p:nvSpPr>
        <p:spPr>
          <a:xfrm>
            <a:off x="7520459" y="414925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8069C96-9D51-EF7E-CAC4-2525F746CA80}"/>
              </a:ext>
            </a:extLst>
          </p:cNvPr>
          <p:cNvSpPr/>
          <p:nvPr/>
        </p:nvSpPr>
        <p:spPr>
          <a:xfrm>
            <a:off x="1342149" y="411596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F67C92-82CF-6432-135D-7BBE53C0AE93}"/>
              </a:ext>
            </a:extLst>
          </p:cNvPr>
          <p:cNvSpPr/>
          <p:nvPr/>
        </p:nvSpPr>
        <p:spPr>
          <a:xfrm>
            <a:off x="3702330" y="178041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46A2D0-7FD3-56B6-E958-3FF22C5475E9}"/>
              </a:ext>
            </a:extLst>
          </p:cNvPr>
          <p:cNvSpPr/>
          <p:nvPr/>
        </p:nvSpPr>
        <p:spPr>
          <a:xfrm>
            <a:off x="6681716" y="350805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A09A2A-0468-97EB-3EA7-1ADB3FE43481}"/>
              </a:ext>
            </a:extLst>
          </p:cNvPr>
          <p:cNvSpPr/>
          <p:nvPr/>
        </p:nvSpPr>
        <p:spPr>
          <a:xfrm>
            <a:off x="4835582" y="2369563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78B635-3C8B-0CC4-42BC-4DA4AB32366C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63D7C1-4D0A-AEE1-418F-51B15580D05A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91667BD-1077-9D19-747B-0252CF907ED4}"/>
              </a:ext>
            </a:extLst>
          </p:cNvPr>
          <p:cNvCxnSpPr>
            <a:cxnSpLocks/>
          </p:cNvCxnSpPr>
          <p:nvPr/>
        </p:nvCxnSpPr>
        <p:spPr>
          <a:xfrm flipH="1">
            <a:off x="10986099" y="3889442"/>
            <a:ext cx="28858" cy="205277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49DFF4-ED1A-C3E2-5D90-1DC44467125F}"/>
              </a:ext>
            </a:extLst>
          </p:cNvPr>
          <p:cNvCxnSpPr>
            <a:cxnSpLocks/>
          </p:cNvCxnSpPr>
          <p:nvPr/>
        </p:nvCxnSpPr>
        <p:spPr>
          <a:xfrm flipH="1" flipV="1">
            <a:off x="7701599" y="5722220"/>
            <a:ext cx="2463903" cy="66674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47119-A25A-13EF-7797-31FEA10E2FC1}"/>
              </a:ext>
            </a:extLst>
          </p:cNvPr>
          <p:cNvCxnSpPr>
            <a:cxnSpLocks/>
          </p:cNvCxnSpPr>
          <p:nvPr/>
        </p:nvCxnSpPr>
        <p:spPr>
          <a:xfrm flipH="1">
            <a:off x="3063242" y="2197619"/>
            <a:ext cx="2800561" cy="352460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36F38E-8957-5679-93BF-576BB516A1E3}"/>
              </a:ext>
            </a:extLst>
          </p:cNvPr>
          <p:cNvCxnSpPr>
            <a:cxnSpLocks/>
          </p:cNvCxnSpPr>
          <p:nvPr/>
        </p:nvCxnSpPr>
        <p:spPr>
          <a:xfrm>
            <a:off x="2691817" y="3103070"/>
            <a:ext cx="7425806" cy="17447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45A2599-6085-158F-583D-55639A3A51DC}"/>
              </a:ext>
            </a:extLst>
          </p:cNvPr>
          <p:cNvCxnSpPr>
            <a:cxnSpLocks/>
          </p:cNvCxnSpPr>
          <p:nvPr/>
        </p:nvCxnSpPr>
        <p:spPr>
          <a:xfrm flipH="1">
            <a:off x="7646962" y="3508058"/>
            <a:ext cx="2470661" cy="17390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FF34D33-7D76-4927-D680-8BFD356B76A4}"/>
              </a:ext>
            </a:extLst>
          </p:cNvPr>
          <p:cNvCxnSpPr>
            <a:cxnSpLocks/>
          </p:cNvCxnSpPr>
          <p:nvPr/>
        </p:nvCxnSpPr>
        <p:spPr>
          <a:xfrm flipH="1">
            <a:off x="6647394" y="2219693"/>
            <a:ext cx="131092" cy="298699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ACED678-0F12-796E-2FF7-642359831EAA}"/>
              </a:ext>
            </a:extLst>
          </p:cNvPr>
          <p:cNvSpPr/>
          <p:nvPr/>
        </p:nvSpPr>
        <p:spPr>
          <a:xfrm>
            <a:off x="8117372" y="58012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F4F60E-AD3F-F0D2-2B7A-B7DC158B9996}"/>
              </a:ext>
            </a:extLst>
          </p:cNvPr>
          <p:cNvSpPr/>
          <p:nvPr/>
        </p:nvSpPr>
        <p:spPr>
          <a:xfrm>
            <a:off x="2919764" y="3714228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40212-84DC-BA99-FD23-7C4DD78C5922}"/>
              </a:ext>
            </a:extLst>
          </p:cNvPr>
          <p:cNvSpPr/>
          <p:nvPr/>
        </p:nvSpPr>
        <p:spPr>
          <a:xfrm>
            <a:off x="8747909" y="434817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E7E6187-1913-A150-42FF-9CE8AB60B3B2}"/>
              </a:ext>
            </a:extLst>
          </p:cNvPr>
          <p:cNvSpPr/>
          <p:nvPr/>
        </p:nvSpPr>
        <p:spPr>
          <a:xfrm>
            <a:off x="7303413" y="273341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42A43ED-103E-E64B-2190-9CBC91FA6ABC}"/>
              </a:ext>
            </a:extLst>
          </p:cNvPr>
          <p:cNvCxnSpPr>
            <a:cxnSpLocks/>
          </p:cNvCxnSpPr>
          <p:nvPr/>
        </p:nvCxnSpPr>
        <p:spPr>
          <a:xfrm flipH="1" flipV="1">
            <a:off x="3051698" y="6163625"/>
            <a:ext cx="7065925" cy="46404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463EB1CC-52A2-EAFA-50CE-4B08E83D007C}"/>
              </a:ext>
            </a:extLst>
          </p:cNvPr>
          <p:cNvSpPr/>
          <p:nvPr/>
        </p:nvSpPr>
        <p:spPr>
          <a:xfrm>
            <a:off x="3940251" y="620709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11</a:t>
            </a:r>
            <a:endParaRPr lang="en-US" sz="28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FAA9F16-69B7-4A1B-B0CF-C474333E86A9}"/>
              </a:ext>
            </a:extLst>
          </p:cNvPr>
          <p:cNvCxnSpPr>
            <a:cxnSpLocks/>
          </p:cNvCxnSpPr>
          <p:nvPr/>
        </p:nvCxnSpPr>
        <p:spPr>
          <a:xfrm flipH="1">
            <a:off x="3098061" y="3406724"/>
            <a:ext cx="6889144" cy="239501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F47BAC-33DC-51FA-1702-A272801059A4}"/>
              </a:ext>
            </a:extLst>
          </p:cNvPr>
          <p:cNvCxnSpPr>
            <a:cxnSpLocks/>
          </p:cNvCxnSpPr>
          <p:nvPr/>
        </p:nvCxnSpPr>
        <p:spPr>
          <a:xfrm>
            <a:off x="2624672" y="3242538"/>
            <a:ext cx="7560096" cy="2719517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FB4D203-09C9-D1FE-30C3-95B47E7C402E}"/>
              </a:ext>
            </a:extLst>
          </p:cNvPr>
          <p:cNvSpPr/>
          <p:nvPr/>
        </p:nvSpPr>
        <p:spPr>
          <a:xfrm>
            <a:off x="9115317" y="5101907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14</a:t>
            </a:r>
            <a:endParaRPr lang="en-US" sz="2800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6CC5EAD-AAE1-F288-E7C5-A662D4C3479F}"/>
              </a:ext>
            </a:extLst>
          </p:cNvPr>
          <p:cNvCxnSpPr>
            <a:cxnSpLocks/>
          </p:cNvCxnSpPr>
          <p:nvPr/>
        </p:nvCxnSpPr>
        <p:spPr>
          <a:xfrm flipH="1" flipV="1">
            <a:off x="7735383" y="2109676"/>
            <a:ext cx="3074857" cy="3832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20E5800-0CCA-0A7F-2A32-4FD909D573BC}"/>
              </a:ext>
            </a:extLst>
          </p:cNvPr>
          <p:cNvSpPr/>
          <p:nvPr/>
        </p:nvSpPr>
        <p:spPr>
          <a:xfrm>
            <a:off x="9876121" y="447773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51524D7-C98B-727D-4B52-4F5641415568}"/>
              </a:ext>
            </a:extLst>
          </p:cNvPr>
          <p:cNvSpPr/>
          <p:nvPr/>
        </p:nvSpPr>
        <p:spPr>
          <a:xfrm>
            <a:off x="11130149" y="46009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859895D-4227-0CE4-D75F-4E9F3EDEAD3B}"/>
              </a:ext>
            </a:extLst>
          </p:cNvPr>
          <p:cNvSpPr/>
          <p:nvPr/>
        </p:nvSpPr>
        <p:spPr>
          <a:xfrm>
            <a:off x="4831018" y="532724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8545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486B-0B3D-7FF8-718A-B3E13A5C8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7864D4-1A6A-6110-FB5B-09E811B0E9BC}"/>
              </a:ext>
            </a:extLst>
          </p:cNvPr>
          <p:cNvCxnSpPr>
            <a:cxnSpLocks/>
          </p:cNvCxnSpPr>
          <p:nvPr/>
        </p:nvCxnSpPr>
        <p:spPr>
          <a:xfrm>
            <a:off x="70197" y="667495"/>
            <a:ext cx="705239" cy="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AAB8DAF-2537-4713-0F40-3194F92F473F}"/>
              </a:ext>
            </a:extLst>
          </p:cNvPr>
          <p:cNvSpPr/>
          <p:nvPr/>
        </p:nvSpPr>
        <p:spPr>
          <a:xfrm>
            <a:off x="973142" y="4629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Route 1 (3 buses @ 10 people)</a:t>
            </a:r>
            <a:endParaRPr lang="en-US" sz="28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C91F7B-9330-F0EA-E433-9034E1B85D77}"/>
              </a:ext>
            </a:extLst>
          </p:cNvPr>
          <p:cNvCxnSpPr>
            <a:cxnSpLocks/>
          </p:cNvCxnSpPr>
          <p:nvPr/>
        </p:nvCxnSpPr>
        <p:spPr>
          <a:xfrm>
            <a:off x="70197" y="266239"/>
            <a:ext cx="72961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86BEF63-ED99-6D7D-D8EC-9D160E0AFBD6}"/>
              </a:ext>
            </a:extLst>
          </p:cNvPr>
          <p:cNvSpPr/>
          <p:nvPr/>
        </p:nvSpPr>
        <p:spPr>
          <a:xfrm>
            <a:off x="973142" y="405886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Route 2 (3 buses @ 10 people)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93042AD-2EE6-0201-72FD-0AEFBA38CD64}"/>
              </a:ext>
            </a:extLst>
          </p:cNvPr>
          <p:cNvCxnSpPr>
            <a:cxnSpLocks/>
          </p:cNvCxnSpPr>
          <p:nvPr/>
        </p:nvCxnSpPr>
        <p:spPr>
          <a:xfrm>
            <a:off x="70197" y="1054334"/>
            <a:ext cx="705239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3056651-3BCE-F8C6-2EF1-99AF7DBA9E76}"/>
              </a:ext>
            </a:extLst>
          </p:cNvPr>
          <p:cNvSpPr/>
          <p:nvPr/>
        </p:nvSpPr>
        <p:spPr>
          <a:xfrm>
            <a:off x="973142" y="792725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Route 3 (3 buses @ 10 people)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A5DDFA4-0DAA-E928-0B4B-D6138B09C260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D36921-7060-6C39-4AFB-B40BED98001E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F9D229-F888-D1EC-2BCD-88AA8E9056CF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2F4DC2A-60C4-5607-30A1-CEABFD9E31AB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7F0751A-3823-5F98-FA0D-BE19B40E4DD6}"/>
              </a:ext>
            </a:extLst>
          </p:cNvPr>
          <p:cNvCxnSpPr>
            <a:cxnSpLocks/>
          </p:cNvCxnSpPr>
          <p:nvPr/>
        </p:nvCxnSpPr>
        <p:spPr>
          <a:xfrm>
            <a:off x="7801774" y="2071308"/>
            <a:ext cx="2825308" cy="378778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5CF66AE9-613D-8BA7-9731-F3B40E78E687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8DF3EE8-3116-1BA3-807C-B4EA4BFDB24B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6E4913D-E5AC-5498-7006-466D3C98B5A8}"/>
              </a:ext>
            </a:extLst>
          </p:cNvPr>
          <p:cNvCxnSpPr>
            <a:cxnSpLocks/>
          </p:cNvCxnSpPr>
          <p:nvPr/>
        </p:nvCxnSpPr>
        <p:spPr>
          <a:xfrm flipH="1">
            <a:off x="6736652" y="2139443"/>
            <a:ext cx="26591" cy="3035419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D8A096-E22B-FEAE-1618-FFDDDD12B464}"/>
              </a:ext>
            </a:extLst>
          </p:cNvPr>
          <p:cNvCxnSpPr>
            <a:cxnSpLocks/>
          </p:cNvCxnSpPr>
          <p:nvPr/>
        </p:nvCxnSpPr>
        <p:spPr>
          <a:xfrm>
            <a:off x="70197" y="1430742"/>
            <a:ext cx="705239" cy="0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C71CFC2-F3FF-764B-D078-756EB3113799}"/>
              </a:ext>
            </a:extLst>
          </p:cNvPr>
          <p:cNvSpPr/>
          <p:nvPr/>
        </p:nvSpPr>
        <p:spPr>
          <a:xfrm>
            <a:off x="973142" y="1169133"/>
            <a:ext cx="47137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Route 4 (2 buses @ 10 people)</a:t>
            </a:r>
            <a:endParaRPr lang="en-US" sz="2800" dirty="0">
              <a:solidFill>
                <a:srgbClr val="00B05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C0A63FD9-2EB4-8A94-EE38-ED6FAE9F5476}"/>
              </a:ext>
            </a:extLst>
          </p:cNvPr>
          <p:cNvCxnSpPr>
            <a:cxnSpLocks/>
          </p:cNvCxnSpPr>
          <p:nvPr/>
        </p:nvCxnSpPr>
        <p:spPr>
          <a:xfrm flipH="1">
            <a:off x="2622945" y="1772603"/>
            <a:ext cx="3095216" cy="924449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AE8386-6B00-30AF-D8B6-FBA05D28E01F}"/>
              </a:ext>
            </a:extLst>
          </p:cNvPr>
          <p:cNvCxnSpPr>
            <a:cxnSpLocks/>
          </p:cNvCxnSpPr>
          <p:nvPr/>
        </p:nvCxnSpPr>
        <p:spPr>
          <a:xfrm>
            <a:off x="7791611" y="1861821"/>
            <a:ext cx="2348069" cy="1125219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3412E1-F76D-E1EC-855F-BCADFBA30729}"/>
              </a:ext>
            </a:extLst>
          </p:cNvPr>
          <p:cNvCxnSpPr>
            <a:cxnSpLocks/>
          </p:cNvCxnSpPr>
          <p:nvPr/>
        </p:nvCxnSpPr>
        <p:spPr>
          <a:xfrm flipV="1">
            <a:off x="10930821" y="4018305"/>
            <a:ext cx="377812" cy="184078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E5AC79B-0F34-8BE4-019B-A6B6FA942556}"/>
              </a:ext>
            </a:extLst>
          </p:cNvPr>
          <p:cNvCxnSpPr>
            <a:cxnSpLocks/>
          </p:cNvCxnSpPr>
          <p:nvPr/>
        </p:nvCxnSpPr>
        <p:spPr>
          <a:xfrm flipH="1">
            <a:off x="7646962" y="3773163"/>
            <a:ext cx="2492718" cy="1513776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12624F-D779-B451-9BF7-AD821AE7328B}"/>
              </a:ext>
            </a:extLst>
          </p:cNvPr>
          <p:cNvCxnSpPr>
            <a:cxnSpLocks/>
          </p:cNvCxnSpPr>
          <p:nvPr/>
        </p:nvCxnSpPr>
        <p:spPr>
          <a:xfrm flipV="1">
            <a:off x="7010633" y="2139443"/>
            <a:ext cx="0" cy="299706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5387CD-265B-2DB8-2487-10C63AB1603C}"/>
              </a:ext>
            </a:extLst>
          </p:cNvPr>
          <p:cNvCxnSpPr>
            <a:cxnSpLocks/>
          </p:cNvCxnSpPr>
          <p:nvPr/>
        </p:nvCxnSpPr>
        <p:spPr>
          <a:xfrm flipH="1">
            <a:off x="3004028" y="3593421"/>
            <a:ext cx="7135652" cy="1833837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37E463C-94B8-7D04-7181-8A8A28749A9D}"/>
              </a:ext>
            </a:extLst>
          </p:cNvPr>
          <p:cNvCxnSpPr>
            <a:cxnSpLocks/>
          </p:cNvCxnSpPr>
          <p:nvPr/>
        </p:nvCxnSpPr>
        <p:spPr>
          <a:xfrm flipV="1">
            <a:off x="2516626" y="2139443"/>
            <a:ext cx="3465640" cy="3269461"/>
          </a:xfrm>
          <a:prstGeom prst="straightConnector1">
            <a:avLst/>
          </a:prstGeom>
          <a:ln w="76200">
            <a:solidFill>
              <a:srgbClr val="0070C0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913FE28-C09C-6794-3353-349C6F981EA8}"/>
              </a:ext>
            </a:extLst>
          </p:cNvPr>
          <p:cNvCxnSpPr>
            <a:cxnSpLocks/>
          </p:cNvCxnSpPr>
          <p:nvPr/>
        </p:nvCxnSpPr>
        <p:spPr>
          <a:xfrm>
            <a:off x="2643129" y="3494611"/>
            <a:ext cx="2978238" cy="1733850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CCCADC-25FB-92AC-3FEF-E5550835BBA8}"/>
              </a:ext>
            </a:extLst>
          </p:cNvPr>
          <p:cNvCxnSpPr>
            <a:cxnSpLocks/>
          </p:cNvCxnSpPr>
          <p:nvPr/>
        </p:nvCxnSpPr>
        <p:spPr>
          <a:xfrm flipH="1">
            <a:off x="3093556" y="5728777"/>
            <a:ext cx="2333414" cy="268131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57DEA5E-2D74-976C-CCBA-405A30495E1C}"/>
              </a:ext>
            </a:extLst>
          </p:cNvPr>
          <p:cNvCxnSpPr>
            <a:cxnSpLocks/>
          </p:cNvCxnSpPr>
          <p:nvPr/>
        </p:nvCxnSpPr>
        <p:spPr>
          <a:xfrm flipV="1">
            <a:off x="2050074" y="2027415"/>
            <a:ext cx="3658211" cy="3329769"/>
          </a:xfrm>
          <a:prstGeom prst="straightConnector1">
            <a:avLst/>
          </a:prstGeom>
          <a:ln w="762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17C78C-E66B-4C81-756B-36B9B22BCFDE}"/>
              </a:ext>
            </a:extLst>
          </p:cNvPr>
          <p:cNvCxnSpPr>
            <a:cxnSpLocks/>
          </p:cNvCxnSpPr>
          <p:nvPr/>
        </p:nvCxnSpPr>
        <p:spPr>
          <a:xfrm>
            <a:off x="7645327" y="5654777"/>
            <a:ext cx="2494353" cy="742183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CA20342-9978-0A37-94C6-3CD57AEB509C}"/>
              </a:ext>
            </a:extLst>
          </p:cNvPr>
          <p:cNvCxnSpPr>
            <a:cxnSpLocks/>
          </p:cNvCxnSpPr>
          <p:nvPr/>
        </p:nvCxnSpPr>
        <p:spPr>
          <a:xfrm flipH="1" flipV="1">
            <a:off x="7554386" y="2232396"/>
            <a:ext cx="2644155" cy="3626692"/>
          </a:xfrm>
          <a:prstGeom prst="straightConnector1">
            <a:avLst/>
          </a:prstGeom>
          <a:ln w="76200">
            <a:solidFill>
              <a:srgbClr val="00B050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BAED8A8-37F8-296B-F841-16A89C7DA652}"/>
              </a:ext>
            </a:extLst>
          </p:cNvPr>
          <p:cNvSpPr/>
          <p:nvPr/>
        </p:nvSpPr>
        <p:spPr>
          <a:xfrm>
            <a:off x="9088899" y="202741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DEE526-3EC2-8972-A9E2-AE867FC9E625}"/>
              </a:ext>
            </a:extLst>
          </p:cNvPr>
          <p:cNvSpPr/>
          <p:nvPr/>
        </p:nvSpPr>
        <p:spPr>
          <a:xfrm>
            <a:off x="7520459" y="4149256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028782E-C7F3-D576-2DA6-82A6A0D4E33C}"/>
              </a:ext>
            </a:extLst>
          </p:cNvPr>
          <p:cNvSpPr/>
          <p:nvPr/>
        </p:nvSpPr>
        <p:spPr>
          <a:xfrm>
            <a:off x="3702330" y="1780413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6E17A0-E3BB-5818-A8AF-6C4A3882FC9D}"/>
              </a:ext>
            </a:extLst>
          </p:cNvPr>
          <p:cNvSpPr/>
          <p:nvPr/>
        </p:nvSpPr>
        <p:spPr>
          <a:xfrm>
            <a:off x="6186981" y="339554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10</a:t>
            </a:r>
            <a:endParaRPr lang="en-US" sz="28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FC0E1E3-FF3C-07BC-BF78-596077077DC8}"/>
              </a:ext>
            </a:extLst>
          </p:cNvPr>
          <p:cNvSpPr/>
          <p:nvPr/>
        </p:nvSpPr>
        <p:spPr>
          <a:xfrm>
            <a:off x="4906757" y="3086562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12</a:t>
            </a:r>
            <a:endParaRPr lang="en-US" sz="28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DBC6A39-48DA-BBEB-3000-B32ACBEA0BF1}"/>
              </a:ext>
            </a:extLst>
          </p:cNvPr>
          <p:cNvSpPr/>
          <p:nvPr/>
        </p:nvSpPr>
        <p:spPr>
          <a:xfrm>
            <a:off x="8117372" y="58012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DBBB893-CF34-8B09-9662-8B4F05512A66}"/>
              </a:ext>
            </a:extLst>
          </p:cNvPr>
          <p:cNvSpPr/>
          <p:nvPr/>
        </p:nvSpPr>
        <p:spPr>
          <a:xfrm>
            <a:off x="4463610" y="4086719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8</a:t>
            </a:r>
            <a:endParaRPr lang="en-US" sz="28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AC3C4A-E696-01A3-4039-15AC644F6FDB}"/>
              </a:ext>
            </a:extLst>
          </p:cNvPr>
          <p:cNvSpPr/>
          <p:nvPr/>
        </p:nvSpPr>
        <p:spPr>
          <a:xfrm>
            <a:off x="9876121" y="4477738"/>
            <a:ext cx="55015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13</a:t>
            </a:r>
            <a:endParaRPr lang="en-US" sz="28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A4C2A0-8588-14DF-3843-F8FE02866FB6}"/>
              </a:ext>
            </a:extLst>
          </p:cNvPr>
          <p:cNvSpPr/>
          <p:nvPr/>
        </p:nvSpPr>
        <p:spPr>
          <a:xfrm>
            <a:off x="11130149" y="4600961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53EDE80-4FD3-4180-304E-67074A7C6130}"/>
              </a:ext>
            </a:extLst>
          </p:cNvPr>
          <p:cNvSpPr/>
          <p:nvPr/>
        </p:nvSpPr>
        <p:spPr>
          <a:xfrm>
            <a:off x="4279906" y="5801230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6</a:t>
            </a:r>
            <a:endParaRPr lang="en-US" sz="28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7B0DAE2-2C68-CEBA-509C-60B9A566DD23}"/>
              </a:ext>
            </a:extLst>
          </p:cNvPr>
          <p:cNvSpPr/>
          <p:nvPr/>
        </p:nvSpPr>
        <p:spPr>
          <a:xfrm>
            <a:off x="8509055" y="4666195"/>
            <a:ext cx="3674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/>
              <a:t>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17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863E-63F9-1E14-80FA-120529EBF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271D938-FE31-6131-2803-7DFCA0B43B86}"/>
              </a:ext>
            </a:extLst>
          </p:cNvPr>
          <p:cNvSpPr/>
          <p:nvPr/>
        </p:nvSpPr>
        <p:spPr>
          <a:xfrm>
            <a:off x="285141" y="3729494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1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FDFC69F-8311-2530-DF3B-62341832715B}"/>
              </a:ext>
            </a:extLst>
          </p:cNvPr>
          <p:cNvSpPr/>
          <p:nvPr/>
        </p:nvSpPr>
        <p:spPr>
          <a:xfrm>
            <a:off x="655959" y="2690527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9AC57B-B0E2-2595-D441-F1E3F5E1184D}"/>
              </a:ext>
            </a:extLst>
          </p:cNvPr>
          <p:cNvSpPr/>
          <p:nvPr/>
        </p:nvSpPr>
        <p:spPr>
          <a:xfrm>
            <a:off x="10264548" y="307314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BF0EEF4-6323-E62C-630D-39491F706317}"/>
              </a:ext>
            </a:extLst>
          </p:cNvPr>
          <p:cNvSpPr/>
          <p:nvPr/>
        </p:nvSpPr>
        <p:spPr>
          <a:xfrm>
            <a:off x="1055893" y="5491250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370A5C5-6E03-0C36-0E86-3FDFD781478C}"/>
              </a:ext>
            </a:extLst>
          </p:cNvPr>
          <p:cNvSpPr/>
          <p:nvPr/>
        </p:nvSpPr>
        <p:spPr>
          <a:xfrm>
            <a:off x="5834788" y="1291739"/>
            <a:ext cx="1812174" cy="73567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Depot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60391126-61E4-CD47-FF18-6301BEA475ED}"/>
              </a:ext>
            </a:extLst>
          </p:cNvPr>
          <p:cNvSpPr/>
          <p:nvPr/>
        </p:nvSpPr>
        <p:spPr>
          <a:xfrm>
            <a:off x="5708285" y="5286939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7000D1A-84FB-1B9C-873C-F06706C8FEC0}"/>
              </a:ext>
            </a:extLst>
          </p:cNvPr>
          <p:cNvSpPr/>
          <p:nvPr/>
        </p:nvSpPr>
        <p:spPr>
          <a:xfrm>
            <a:off x="10264548" y="6029122"/>
            <a:ext cx="1812174" cy="7356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Station 4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437469F-E9B0-6146-86EC-76D56F6ECCAE}"/>
              </a:ext>
            </a:extLst>
          </p:cNvPr>
          <p:cNvCxnSpPr>
            <a:cxnSpLocks/>
          </p:cNvCxnSpPr>
          <p:nvPr/>
        </p:nvCxnSpPr>
        <p:spPr>
          <a:xfrm>
            <a:off x="2629531" y="2858294"/>
            <a:ext cx="7474126" cy="3164321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384ABB94-B73B-314D-12F4-066AF48BB382}"/>
              </a:ext>
            </a:extLst>
          </p:cNvPr>
          <p:cNvCxnSpPr>
            <a:cxnSpLocks/>
          </p:cNvCxnSpPr>
          <p:nvPr/>
        </p:nvCxnSpPr>
        <p:spPr>
          <a:xfrm flipH="1" flipV="1">
            <a:off x="2956560" y="6226926"/>
            <a:ext cx="7147097" cy="417714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CE416B-2B27-472A-1F24-ACA946547CD8}"/>
              </a:ext>
            </a:extLst>
          </p:cNvPr>
          <p:cNvCxnSpPr>
            <a:cxnSpLocks/>
          </p:cNvCxnSpPr>
          <p:nvPr/>
        </p:nvCxnSpPr>
        <p:spPr>
          <a:xfrm flipH="1">
            <a:off x="2912313" y="3281680"/>
            <a:ext cx="7235590" cy="2158540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F50936-8F3E-0E21-4B2B-862442D410D9}"/>
              </a:ext>
            </a:extLst>
          </p:cNvPr>
          <p:cNvCxnSpPr>
            <a:cxnSpLocks/>
          </p:cNvCxnSpPr>
          <p:nvPr/>
        </p:nvCxnSpPr>
        <p:spPr>
          <a:xfrm flipH="1" flipV="1">
            <a:off x="2629024" y="3440980"/>
            <a:ext cx="2999616" cy="1793563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3263FA4-7492-C8B9-50CF-1428C342BB85}"/>
              </a:ext>
            </a:extLst>
          </p:cNvPr>
          <p:cNvCxnSpPr>
            <a:cxnSpLocks/>
          </p:cNvCxnSpPr>
          <p:nvPr/>
        </p:nvCxnSpPr>
        <p:spPr>
          <a:xfrm flipH="1" flipV="1">
            <a:off x="2629024" y="2699285"/>
            <a:ext cx="7474633" cy="429222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08E8ACA-6AA9-7BC0-D6C0-6B893A3B0AD5}"/>
              </a:ext>
            </a:extLst>
          </p:cNvPr>
          <p:cNvCxnSpPr>
            <a:cxnSpLocks/>
          </p:cNvCxnSpPr>
          <p:nvPr/>
        </p:nvCxnSpPr>
        <p:spPr>
          <a:xfrm flipH="1">
            <a:off x="7487413" y="3923448"/>
            <a:ext cx="2732889" cy="1311095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629D0D8-7ADB-A745-4020-2CF1FBAADAA7}"/>
              </a:ext>
            </a:extLst>
          </p:cNvPr>
          <p:cNvSpPr/>
          <p:nvPr/>
        </p:nvSpPr>
        <p:spPr>
          <a:xfrm>
            <a:off x="7198625" y="2079811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3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55E726-1415-604E-D6F7-4631B39E2BA8}"/>
              </a:ext>
            </a:extLst>
          </p:cNvPr>
          <p:cNvSpPr/>
          <p:nvPr/>
        </p:nvSpPr>
        <p:spPr>
          <a:xfrm>
            <a:off x="9279686" y="4139498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5 </a:t>
            </a:r>
          </a:p>
          <a:p>
            <a:pPr algn="ctr"/>
            <a:r>
              <a:rPr lang="en-US" sz="2800" b="1" dirty="0"/>
              <a:t>(10 people)</a:t>
            </a:r>
            <a:endParaRPr lang="en-US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29BD99-BB4E-C01C-3197-C5911CD86C5E}"/>
              </a:ext>
            </a:extLst>
          </p:cNvPr>
          <p:cNvSpPr/>
          <p:nvPr/>
        </p:nvSpPr>
        <p:spPr>
          <a:xfrm>
            <a:off x="9279687" y="5081329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6 </a:t>
            </a:r>
          </a:p>
          <a:p>
            <a:pPr algn="ctr"/>
            <a:r>
              <a:rPr lang="en-US" sz="2800" b="1" dirty="0"/>
              <a:t>(30 people)</a:t>
            </a:r>
            <a:endParaRPr lang="en-US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6FE0F0-4DB1-910C-0156-2ADF47CCBE22}"/>
              </a:ext>
            </a:extLst>
          </p:cNvPr>
          <p:cNvSpPr/>
          <p:nvPr/>
        </p:nvSpPr>
        <p:spPr>
          <a:xfrm>
            <a:off x="5941244" y="3176338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2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3F8DB2-01E3-36F8-8C85-6951AAC47FEA}"/>
              </a:ext>
            </a:extLst>
          </p:cNvPr>
          <p:cNvSpPr/>
          <p:nvPr/>
        </p:nvSpPr>
        <p:spPr>
          <a:xfrm>
            <a:off x="2686230" y="5770815"/>
            <a:ext cx="311412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passenger group 4 </a:t>
            </a:r>
          </a:p>
          <a:p>
            <a:pPr algn="ctr"/>
            <a:r>
              <a:rPr lang="en-US" sz="2800" b="1" dirty="0"/>
              <a:t>(20 people)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54946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140</Words>
  <Application>Microsoft Office PowerPoint</Application>
  <PresentationFormat>Widescreen</PresentationFormat>
  <Paragraphs>60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Ivan K. Singgih</cp:lastModifiedBy>
  <cp:revision>32</cp:revision>
  <dcterms:created xsi:type="dcterms:W3CDTF">2024-05-10T05:54:39Z</dcterms:created>
  <dcterms:modified xsi:type="dcterms:W3CDTF">2025-08-31T14:37:06Z</dcterms:modified>
</cp:coreProperties>
</file>