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6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0797-27CA-4B23-9B34-36161F8F8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953FC-76CC-4752-840B-706C3606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D9AA-E80D-45AD-9B43-9A355404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363C-F3CF-488F-BA54-129DD8C9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7924-374F-44C8-B4F4-314A9156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838B-BDC3-4895-9E5D-77A46E65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33B83-1400-44B9-8B5C-DCAD4393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8E41-9F90-408E-8011-A19D8F4C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1BA3-5D94-4662-8666-4E4712C6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1DF6-E201-4BC8-95D4-5DFEBF35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F41B3-D481-4659-B545-27F3A941C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D7E93-3EAD-4E97-B698-663F1DBA7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22E41-696F-44CF-9BD3-0AAEF016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7865-02A8-426C-86CF-AAF300EC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9E8-2EB6-4CFA-926D-D9CB25D8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0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4AE8-32FF-42DC-9AC5-19E36AC6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4D39-855F-40A3-97A7-D0187005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2D1E-2A30-43B6-B99F-1EC29331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32A6-393F-45CC-8C31-DE9BD44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4C66-1814-4AE2-B6CA-7C84E84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480C-3D72-44A4-BD6A-09688B7E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CA1B-35C4-4FE6-8F06-235B5E2BF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1DD0-5583-4469-A277-06313089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B8A9-EF4A-4FDB-8D4D-0928741D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1D94-E2F6-41C4-9F65-045ADFBB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3F99-07CF-4866-A33D-FBBDE091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FFCB-5406-4DA3-8CBA-FBCBFA48C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782A8-B7C2-40F8-90C1-057E1F92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D63A0-CE94-4515-9178-DD4F632D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8597-9F81-4AE4-9507-639658F9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FE2A6-9FFC-414C-90DA-3BB79EF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A698-19E1-4BBA-A22E-6C8C0180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20F6-B11E-45D2-B797-7753047A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294EF-C423-4A10-85D1-48D6B5B6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74205-023E-4260-AC75-CD79D657C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9FCA6-B672-41EF-90CA-35DFDF1D8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D9E72-59EC-43AB-BB4C-0DDAF797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0A2E6-1E54-4185-B9A0-6EE0FD8C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49101-EF17-4FE6-8B95-68056805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3020-180C-4801-84D2-D13B9686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82111-EB3A-4AED-85A2-D8EAA03E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E9943-DEA6-4FBB-9D13-13C6416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FFF6-C1D4-4E45-9B07-BB3C1DC2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134E8-B12A-46B8-B710-5F927448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5B4AC-A24F-4967-BFA7-E095CFFB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0A764-FFE2-4BD9-AF38-F5CB6D3C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9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FFA2-C972-4915-BBF8-03E0E2C7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9FE6-CCC3-4BB4-8D43-928C43BF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16D6F-35B2-495C-9B59-D637C75E7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9CD56-B3E3-4C11-8469-A59B0723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24A06-79E9-44BA-8B88-8E48C27C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E92F5-C40E-4D3E-B4B0-B7C3A25F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E86C-A02F-4343-8F09-7C15C21D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19FCA-7C72-48D7-A95D-263B2C05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758F-6946-49D9-8C48-0DA99E0B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8D8DD-377D-40C5-B640-F9BC7E79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06F7-AEE9-4504-8C2C-79282403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0AF0-69B9-4D8C-B40F-CD5E1104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3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8A50C-E9A0-4DE7-B91F-AA5CC458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20D1-5BDC-4B42-B044-203CA7F07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EC99F-65AE-48D0-95D6-B3CA9565F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C689-629A-43A5-8CC4-6E0ADBA9D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1ADC-1162-46B4-9AB9-366BCFC62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B97CDD8-F1B0-24BB-8D38-886EB96E5C54}"/>
              </a:ext>
            </a:extLst>
          </p:cNvPr>
          <p:cNvSpPr/>
          <p:nvPr/>
        </p:nvSpPr>
        <p:spPr>
          <a:xfrm>
            <a:off x="655959" y="2690527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CE45C75-CC69-EB87-A99A-881308F7D105}"/>
              </a:ext>
            </a:extLst>
          </p:cNvPr>
          <p:cNvSpPr/>
          <p:nvPr/>
        </p:nvSpPr>
        <p:spPr>
          <a:xfrm>
            <a:off x="10264548" y="307314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EE6450-C815-EDB3-B69C-1B9F03F9CC29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E66BBF-6C23-C4D2-B639-30B2CCC4C0FE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FC49605-995F-43DA-2C7C-296CA778F187}"/>
              </a:ext>
            </a:extLst>
          </p:cNvPr>
          <p:cNvCxnSpPr>
            <a:cxnSpLocks/>
          </p:cNvCxnSpPr>
          <p:nvPr/>
        </p:nvCxnSpPr>
        <p:spPr>
          <a:xfrm>
            <a:off x="2624672" y="3426203"/>
            <a:ext cx="2994970" cy="180756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F8288E0-BE0C-0C1A-E81D-42103F0A648F}"/>
              </a:ext>
            </a:extLst>
          </p:cNvPr>
          <p:cNvCxnSpPr>
            <a:cxnSpLocks/>
          </p:cNvCxnSpPr>
          <p:nvPr/>
        </p:nvCxnSpPr>
        <p:spPr>
          <a:xfrm flipH="1">
            <a:off x="3098061" y="5722220"/>
            <a:ext cx="2438644" cy="20157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779C620-860B-FE97-335D-B7A359A9FD17}"/>
              </a:ext>
            </a:extLst>
          </p:cNvPr>
          <p:cNvCxnSpPr>
            <a:cxnSpLocks/>
          </p:cNvCxnSpPr>
          <p:nvPr/>
        </p:nvCxnSpPr>
        <p:spPr>
          <a:xfrm>
            <a:off x="1586310" y="3513078"/>
            <a:ext cx="477071" cy="190104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8D7B68C-8EF7-C145-1813-DC85E3814294}"/>
              </a:ext>
            </a:extLst>
          </p:cNvPr>
          <p:cNvCxnSpPr>
            <a:cxnSpLocks/>
          </p:cNvCxnSpPr>
          <p:nvPr/>
        </p:nvCxnSpPr>
        <p:spPr>
          <a:xfrm>
            <a:off x="7823804" y="1659577"/>
            <a:ext cx="3264626" cy="130319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60903-A667-AF7A-7B2B-056C024E314A}"/>
              </a:ext>
            </a:extLst>
          </p:cNvPr>
          <p:cNvCxnSpPr>
            <a:cxnSpLocks/>
          </p:cNvCxnSpPr>
          <p:nvPr/>
        </p:nvCxnSpPr>
        <p:spPr>
          <a:xfrm flipH="1">
            <a:off x="2654817" y="1712743"/>
            <a:ext cx="3090805" cy="96975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EB1B2F8-1DCA-1E5E-534F-D714164D88AE}"/>
              </a:ext>
            </a:extLst>
          </p:cNvPr>
          <p:cNvSpPr/>
          <p:nvPr/>
        </p:nvSpPr>
        <p:spPr>
          <a:xfrm>
            <a:off x="9329550" y="1807701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28D1488-2656-231A-D482-DB444CE48007}"/>
              </a:ext>
            </a:extLst>
          </p:cNvPr>
          <p:cNvSpPr/>
          <p:nvPr/>
        </p:nvSpPr>
        <p:spPr>
          <a:xfrm>
            <a:off x="7520458" y="4149256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en-US" sz="2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13EA0CB-BE08-8676-3B54-46BAA31C39E4}"/>
              </a:ext>
            </a:extLst>
          </p:cNvPr>
          <p:cNvSpPr/>
          <p:nvPr/>
        </p:nvSpPr>
        <p:spPr>
          <a:xfrm>
            <a:off x="1337340" y="4115968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4BE8BCF-9144-C0FA-0A59-769B6CD6F4AB}"/>
              </a:ext>
            </a:extLst>
          </p:cNvPr>
          <p:cNvSpPr/>
          <p:nvPr/>
        </p:nvSpPr>
        <p:spPr>
          <a:xfrm>
            <a:off x="3697521" y="1780413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C33AA25-51EB-D5E1-7423-7223B73E90A0}"/>
              </a:ext>
            </a:extLst>
          </p:cNvPr>
          <p:cNvSpPr/>
          <p:nvPr/>
        </p:nvSpPr>
        <p:spPr>
          <a:xfrm>
            <a:off x="6681716" y="3508058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577F69E-0706-6EC6-E2DE-AADDB5C7CAAF}"/>
              </a:ext>
            </a:extLst>
          </p:cNvPr>
          <p:cNvSpPr/>
          <p:nvPr/>
        </p:nvSpPr>
        <p:spPr>
          <a:xfrm>
            <a:off x="4922144" y="2369563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420D82E-113F-8623-EC79-0DAF80B3783C}"/>
              </a:ext>
            </a:extLst>
          </p:cNvPr>
          <p:cNvSpPr/>
          <p:nvPr/>
        </p:nvSpPr>
        <p:spPr>
          <a:xfrm>
            <a:off x="5708285" y="5286939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8678583-56B0-9E1B-E19D-14E68289487C}"/>
              </a:ext>
            </a:extLst>
          </p:cNvPr>
          <p:cNvSpPr/>
          <p:nvPr/>
        </p:nvSpPr>
        <p:spPr>
          <a:xfrm>
            <a:off x="10264548" y="602912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268F228-C10A-64A8-6D40-5104E093ABBB}"/>
              </a:ext>
            </a:extLst>
          </p:cNvPr>
          <p:cNvCxnSpPr>
            <a:cxnSpLocks/>
          </p:cNvCxnSpPr>
          <p:nvPr/>
        </p:nvCxnSpPr>
        <p:spPr>
          <a:xfrm flipH="1">
            <a:off x="10986099" y="3889442"/>
            <a:ext cx="28858" cy="205277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88F5A62-55E6-1608-6FAF-E17F0BB95798}"/>
              </a:ext>
            </a:extLst>
          </p:cNvPr>
          <p:cNvCxnSpPr>
            <a:cxnSpLocks/>
          </p:cNvCxnSpPr>
          <p:nvPr/>
        </p:nvCxnSpPr>
        <p:spPr>
          <a:xfrm flipH="1" flipV="1">
            <a:off x="7701599" y="5722220"/>
            <a:ext cx="2463903" cy="66674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BDBF4BF-2C93-BF7E-9182-10C4229AB2D9}"/>
              </a:ext>
            </a:extLst>
          </p:cNvPr>
          <p:cNvCxnSpPr>
            <a:cxnSpLocks/>
          </p:cNvCxnSpPr>
          <p:nvPr/>
        </p:nvCxnSpPr>
        <p:spPr>
          <a:xfrm flipH="1">
            <a:off x="3063242" y="2197619"/>
            <a:ext cx="2800561" cy="352460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C571E8B-84F9-E65B-13D7-7953E0592928}"/>
              </a:ext>
            </a:extLst>
          </p:cNvPr>
          <p:cNvCxnSpPr>
            <a:cxnSpLocks/>
          </p:cNvCxnSpPr>
          <p:nvPr/>
        </p:nvCxnSpPr>
        <p:spPr>
          <a:xfrm>
            <a:off x="2691817" y="3103070"/>
            <a:ext cx="7425806" cy="17447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E9D9388-03F2-3A2C-D5AF-854F06F5C154}"/>
              </a:ext>
            </a:extLst>
          </p:cNvPr>
          <p:cNvCxnSpPr>
            <a:cxnSpLocks/>
          </p:cNvCxnSpPr>
          <p:nvPr/>
        </p:nvCxnSpPr>
        <p:spPr>
          <a:xfrm flipH="1">
            <a:off x="7646962" y="3508058"/>
            <a:ext cx="2470661" cy="173904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A4F1C9-8BD3-3AC3-8292-EE8D6E69FB92}"/>
              </a:ext>
            </a:extLst>
          </p:cNvPr>
          <p:cNvCxnSpPr>
            <a:cxnSpLocks/>
          </p:cNvCxnSpPr>
          <p:nvPr/>
        </p:nvCxnSpPr>
        <p:spPr>
          <a:xfrm flipH="1">
            <a:off x="6647394" y="2219693"/>
            <a:ext cx="131092" cy="298699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704CFBD-ABC8-B484-1D73-D1D2CC67A6AB}"/>
              </a:ext>
            </a:extLst>
          </p:cNvPr>
          <p:cNvSpPr/>
          <p:nvPr/>
        </p:nvSpPr>
        <p:spPr>
          <a:xfrm>
            <a:off x="8112563" y="5801230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</a:t>
            </a:r>
            <a:endParaRPr lang="en-US" sz="28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28F73A-4CCE-931D-4A1F-250006FCE86A}"/>
              </a:ext>
            </a:extLst>
          </p:cNvPr>
          <p:cNvSpPr/>
          <p:nvPr/>
        </p:nvSpPr>
        <p:spPr>
          <a:xfrm>
            <a:off x="2914955" y="3714228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FD34814-7E70-85D3-263A-9FA46764101C}"/>
              </a:ext>
            </a:extLst>
          </p:cNvPr>
          <p:cNvSpPr/>
          <p:nvPr/>
        </p:nvSpPr>
        <p:spPr>
          <a:xfrm>
            <a:off x="8743100" y="4348170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16076D0-592D-5891-A73E-99222CC90A17}"/>
              </a:ext>
            </a:extLst>
          </p:cNvPr>
          <p:cNvSpPr/>
          <p:nvPr/>
        </p:nvSpPr>
        <p:spPr>
          <a:xfrm>
            <a:off x="7303413" y="2733416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345221F-9FFF-2088-A278-7F5B0CECE3B7}"/>
              </a:ext>
            </a:extLst>
          </p:cNvPr>
          <p:cNvCxnSpPr>
            <a:cxnSpLocks/>
          </p:cNvCxnSpPr>
          <p:nvPr/>
        </p:nvCxnSpPr>
        <p:spPr>
          <a:xfrm flipH="1" flipV="1">
            <a:off x="3051698" y="6163625"/>
            <a:ext cx="7065925" cy="46404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6B09DFBD-8598-6E6D-BA09-3D06F406BA82}"/>
              </a:ext>
            </a:extLst>
          </p:cNvPr>
          <p:cNvSpPr/>
          <p:nvPr/>
        </p:nvSpPr>
        <p:spPr>
          <a:xfrm>
            <a:off x="4026813" y="6207096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</a:t>
            </a:r>
            <a:endParaRPr lang="en-US" sz="28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21B2897-3E1E-2D23-8D57-BE68FF109959}"/>
              </a:ext>
            </a:extLst>
          </p:cNvPr>
          <p:cNvCxnSpPr>
            <a:cxnSpLocks/>
          </p:cNvCxnSpPr>
          <p:nvPr/>
        </p:nvCxnSpPr>
        <p:spPr>
          <a:xfrm flipH="1">
            <a:off x="3098061" y="3406724"/>
            <a:ext cx="6889144" cy="239501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8E9FF1-B4E1-8B36-6A35-ED0A8C17CB36}"/>
              </a:ext>
            </a:extLst>
          </p:cNvPr>
          <p:cNvCxnSpPr>
            <a:cxnSpLocks/>
          </p:cNvCxnSpPr>
          <p:nvPr/>
        </p:nvCxnSpPr>
        <p:spPr>
          <a:xfrm>
            <a:off x="2624672" y="3242538"/>
            <a:ext cx="7560096" cy="271951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30E0E7F-7187-CC5D-D336-33E7FE3AA103}"/>
              </a:ext>
            </a:extLst>
          </p:cNvPr>
          <p:cNvSpPr/>
          <p:nvPr/>
        </p:nvSpPr>
        <p:spPr>
          <a:xfrm>
            <a:off x="9115317" y="5101907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en-US" sz="280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70FBC87-D704-7767-ED4D-07E4F5F66D95}"/>
              </a:ext>
            </a:extLst>
          </p:cNvPr>
          <p:cNvCxnSpPr>
            <a:cxnSpLocks/>
          </p:cNvCxnSpPr>
          <p:nvPr/>
        </p:nvCxnSpPr>
        <p:spPr>
          <a:xfrm flipH="1" flipV="1">
            <a:off x="7735383" y="2109676"/>
            <a:ext cx="3074857" cy="383254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6F8895D-172A-A7D0-231C-796847DC0CA3}"/>
              </a:ext>
            </a:extLst>
          </p:cNvPr>
          <p:cNvSpPr/>
          <p:nvPr/>
        </p:nvSpPr>
        <p:spPr>
          <a:xfrm>
            <a:off x="9962683" y="4477738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E0ECF23-3A82-FD10-27A6-12518E337C65}"/>
              </a:ext>
            </a:extLst>
          </p:cNvPr>
          <p:cNvSpPr/>
          <p:nvPr/>
        </p:nvSpPr>
        <p:spPr>
          <a:xfrm>
            <a:off x="11130150" y="460096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241F6B0-984E-D4C6-E29E-9A1074475F1E}"/>
              </a:ext>
            </a:extLst>
          </p:cNvPr>
          <p:cNvSpPr/>
          <p:nvPr/>
        </p:nvSpPr>
        <p:spPr>
          <a:xfrm>
            <a:off x="4831019" y="5327249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54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A486B-0B3D-7FF8-718A-B3E13A5C8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7864D4-1A6A-6110-FB5B-09E811B0E9BC}"/>
              </a:ext>
            </a:extLst>
          </p:cNvPr>
          <p:cNvCxnSpPr>
            <a:cxnSpLocks/>
          </p:cNvCxnSpPr>
          <p:nvPr/>
        </p:nvCxnSpPr>
        <p:spPr>
          <a:xfrm>
            <a:off x="70197" y="667495"/>
            <a:ext cx="705239" cy="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AAB8DAF-2537-4713-0F40-3194F92F473F}"/>
              </a:ext>
            </a:extLst>
          </p:cNvPr>
          <p:cNvSpPr/>
          <p:nvPr/>
        </p:nvSpPr>
        <p:spPr>
          <a:xfrm>
            <a:off x="973142" y="4629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Route 1 (4 buses @ 10 people)</a:t>
            </a:r>
            <a:endParaRPr lang="en-US" sz="2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C91F7B-9330-F0EA-E433-9034E1B85D77}"/>
              </a:ext>
            </a:extLst>
          </p:cNvPr>
          <p:cNvCxnSpPr>
            <a:cxnSpLocks/>
          </p:cNvCxnSpPr>
          <p:nvPr/>
        </p:nvCxnSpPr>
        <p:spPr>
          <a:xfrm>
            <a:off x="70197" y="266239"/>
            <a:ext cx="7296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86BEF63-ED99-6D7D-D8EC-9D160E0AFBD6}"/>
              </a:ext>
            </a:extLst>
          </p:cNvPr>
          <p:cNvSpPr/>
          <p:nvPr/>
        </p:nvSpPr>
        <p:spPr>
          <a:xfrm>
            <a:off x="973142" y="405886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Route 2 (3 buses @ 10 people)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3042AD-2EE6-0201-72FD-0AEFBA38CD64}"/>
              </a:ext>
            </a:extLst>
          </p:cNvPr>
          <p:cNvCxnSpPr>
            <a:cxnSpLocks/>
          </p:cNvCxnSpPr>
          <p:nvPr/>
        </p:nvCxnSpPr>
        <p:spPr>
          <a:xfrm>
            <a:off x="70197" y="1054334"/>
            <a:ext cx="705239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3056651-3BCE-F8C6-2EF1-99AF7DBA9E76}"/>
              </a:ext>
            </a:extLst>
          </p:cNvPr>
          <p:cNvSpPr/>
          <p:nvPr/>
        </p:nvSpPr>
        <p:spPr>
          <a:xfrm>
            <a:off x="973142" y="792725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Route 3 (2 buses @ 10 people)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5DDFA4-0DAA-E928-0B4B-D6138B09C260}"/>
              </a:ext>
            </a:extLst>
          </p:cNvPr>
          <p:cNvSpPr/>
          <p:nvPr/>
        </p:nvSpPr>
        <p:spPr>
          <a:xfrm>
            <a:off x="655959" y="2690527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D36921-7060-6C39-4AFB-B40BED98001E}"/>
              </a:ext>
            </a:extLst>
          </p:cNvPr>
          <p:cNvSpPr/>
          <p:nvPr/>
        </p:nvSpPr>
        <p:spPr>
          <a:xfrm>
            <a:off x="10264548" y="307314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F9D229-F888-D1EC-2BCD-88AA8E9056CF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F4DC2A-60C4-5607-30A1-CEABFD9E31AB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CF66AE9-613D-8BA7-9731-F3B40E78E687}"/>
              </a:ext>
            </a:extLst>
          </p:cNvPr>
          <p:cNvSpPr/>
          <p:nvPr/>
        </p:nvSpPr>
        <p:spPr>
          <a:xfrm>
            <a:off x="5708285" y="5286939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DF3EE8-3116-1BA3-807C-B4EA4BFDB24B}"/>
              </a:ext>
            </a:extLst>
          </p:cNvPr>
          <p:cNvSpPr/>
          <p:nvPr/>
        </p:nvSpPr>
        <p:spPr>
          <a:xfrm>
            <a:off x="10264548" y="602912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D8A096-E22B-FEAE-1618-FFDDDD12B464}"/>
              </a:ext>
            </a:extLst>
          </p:cNvPr>
          <p:cNvCxnSpPr>
            <a:cxnSpLocks/>
          </p:cNvCxnSpPr>
          <p:nvPr/>
        </p:nvCxnSpPr>
        <p:spPr>
          <a:xfrm>
            <a:off x="70197" y="1430742"/>
            <a:ext cx="705239" cy="0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C71CFC2-F3FF-764B-D078-756EB3113799}"/>
              </a:ext>
            </a:extLst>
          </p:cNvPr>
          <p:cNvSpPr/>
          <p:nvPr/>
        </p:nvSpPr>
        <p:spPr>
          <a:xfrm>
            <a:off x="973142" y="1169133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Route 4 (2 buses @ 10 people)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A63FD9-2EB4-8A94-EE38-ED6FAE9F5476}"/>
              </a:ext>
            </a:extLst>
          </p:cNvPr>
          <p:cNvCxnSpPr>
            <a:cxnSpLocks/>
          </p:cNvCxnSpPr>
          <p:nvPr/>
        </p:nvCxnSpPr>
        <p:spPr>
          <a:xfrm flipH="1">
            <a:off x="2616053" y="1945644"/>
            <a:ext cx="3095216" cy="924449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AE8386-6B00-30AF-D8B6-FBA05D28E01F}"/>
              </a:ext>
            </a:extLst>
          </p:cNvPr>
          <p:cNvCxnSpPr>
            <a:cxnSpLocks/>
          </p:cNvCxnSpPr>
          <p:nvPr/>
        </p:nvCxnSpPr>
        <p:spPr>
          <a:xfrm flipH="1">
            <a:off x="2991261" y="2145384"/>
            <a:ext cx="3065579" cy="3345866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73412E1-F76D-E1EC-855F-BCADFBA30729}"/>
              </a:ext>
            </a:extLst>
          </p:cNvPr>
          <p:cNvCxnSpPr>
            <a:cxnSpLocks/>
          </p:cNvCxnSpPr>
          <p:nvPr/>
        </p:nvCxnSpPr>
        <p:spPr>
          <a:xfrm>
            <a:off x="7794882" y="2082920"/>
            <a:ext cx="2469666" cy="377616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95F97BE-EEB5-57B6-9253-4076EFC57F2E}"/>
              </a:ext>
            </a:extLst>
          </p:cNvPr>
          <p:cNvCxnSpPr>
            <a:cxnSpLocks/>
          </p:cNvCxnSpPr>
          <p:nvPr/>
        </p:nvCxnSpPr>
        <p:spPr>
          <a:xfrm>
            <a:off x="1278481" y="3550263"/>
            <a:ext cx="378927" cy="1898971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F8674B-5B8B-4312-4763-3EA220DF5ACF}"/>
              </a:ext>
            </a:extLst>
          </p:cNvPr>
          <p:cNvCxnSpPr>
            <a:cxnSpLocks/>
          </p:cNvCxnSpPr>
          <p:nvPr/>
        </p:nvCxnSpPr>
        <p:spPr>
          <a:xfrm flipV="1">
            <a:off x="2991261" y="5654777"/>
            <a:ext cx="2632400" cy="367838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EF635F-2CAE-BC75-6CDC-A82950F59A02}"/>
              </a:ext>
            </a:extLst>
          </p:cNvPr>
          <p:cNvCxnSpPr>
            <a:cxnSpLocks/>
          </p:cNvCxnSpPr>
          <p:nvPr/>
        </p:nvCxnSpPr>
        <p:spPr>
          <a:xfrm flipV="1">
            <a:off x="6330762" y="2107022"/>
            <a:ext cx="283610" cy="3099141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8B8956-634A-92AA-2E4A-65096479A18E}"/>
              </a:ext>
            </a:extLst>
          </p:cNvPr>
          <p:cNvCxnSpPr>
            <a:cxnSpLocks/>
          </p:cNvCxnSpPr>
          <p:nvPr/>
        </p:nvCxnSpPr>
        <p:spPr>
          <a:xfrm flipH="1" flipV="1">
            <a:off x="1530239" y="3571419"/>
            <a:ext cx="375155" cy="1774614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E1D763-0F45-44E4-059B-264CDCA35C80}"/>
              </a:ext>
            </a:extLst>
          </p:cNvPr>
          <p:cNvCxnSpPr>
            <a:cxnSpLocks/>
          </p:cNvCxnSpPr>
          <p:nvPr/>
        </p:nvCxnSpPr>
        <p:spPr>
          <a:xfrm flipV="1">
            <a:off x="2600523" y="2131966"/>
            <a:ext cx="3171155" cy="101704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A6C6EB-FD94-0656-2BDA-5849BA46229E}"/>
              </a:ext>
            </a:extLst>
          </p:cNvPr>
          <p:cNvCxnSpPr>
            <a:cxnSpLocks/>
          </p:cNvCxnSpPr>
          <p:nvPr/>
        </p:nvCxnSpPr>
        <p:spPr>
          <a:xfrm flipH="1" flipV="1">
            <a:off x="2991261" y="6226926"/>
            <a:ext cx="7125367" cy="33451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F3F3FC-0876-E264-FB0B-3CD9B90A2FF4}"/>
              </a:ext>
            </a:extLst>
          </p:cNvPr>
          <p:cNvCxnSpPr>
            <a:cxnSpLocks/>
          </p:cNvCxnSpPr>
          <p:nvPr/>
        </p:nvCxnSpPr>
        <p:spPr>
          <a:xfrm flipV="1">
            <a:off x="2991261" y="2131966"/>
            <a:ext cx="3349128" cy="368914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2EF6D4-91C0-34DE-D7D2-8A0F9D69D732}"/>
              </a:ext>
            </a:extLst>
          </p:cNvPr>
          <p:cNvCxnSpPr>
            <a:cxnSpLocks/>
          </p:cNvCxnSpPr>
          <p:nvPr/>
        </p:nvCxnSpPr>
        <p:spPr>
          <a:xfrm>
            <a:off x="7770481" y="1715082"/>
            <a:ext cx="2494067" cy="1343283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0EF733-4503-16BE-6D0A-4DA6CCEFA302}"/>
              </a:ext>
            </a:extLst>
          </p:cNvPr>
          <p:cNvCxnSpPr>
            <a:cxnSpLocks/>
          </p:cNvCxnSpPr>
          <p:nvPr/>
        </p:nvCxnSpPr>
        <p:spPr>
          <a:xfrm flipH="1">
            <a:off x="7639555" y="3886631"/>
            <a:ext cx="2477073" cy="1358900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B618AF-788A-216C-19DE-0B2F917A206A}"/>
              </a:ext>
            </a:extLst>
          </p:cNvPr>
          <p:cNvCxnSpPr>
            <a:cxnSpLocks/>
          </p:cNvCxnSpPr>
          <p:nvPr/>
        </p:nvCxnSpPr>
        <p:spPr>
          <a:xfrm flipV="1">
            <a:off x="6593774" y="2199212"/>
            <a:ext cx="274706" cy="2983176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8AC4E2E-F105-D40B-6B85-F8C140717707}"/>
              </a:ext>
            </a:extLst>
          </p:cNvPr>
          <p:cNvSpPr/>
          <p:nvPr/>
        </p:nvSpPr>
        <p:spPr>
          <a:xfrm>
            <a:off x="1034075" y="4277565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3F6994-E864-8A3A-C621-C86C87DCD98F}"/>
              </a:ext>
            </a:extLst>
          </p:cNvPr>
          <p:cNvSpPr/>
          <p:nvPr/>
        </p:nvSpPr>
        <p:spPr>
          <a:xfrm>
            <a:off x="3703929" y="1916969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08B765-EB8E-F596-FAE8-193701D2736E}"/>
              </a:ext>
            </a:extLst>
          </p:cNvPr>
          <p:cNvSpPr/>
          <p:nvPr/>
        </p:nvSpPr>
        <p:spPr>
          <a:xfrm>
            <a:off x="4080956" y="3421316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EB79BA-369B-216F-D4B4-0C83782072B7}"/>
              </a:ext>
            </a:extLst>
          </p:cNvPr>
          <p:cNvSpPr/>
          <p:nvPr/>
        </p:nvSpPr>
        <p:spPr>
          <a:xfrm>
            <a:off x="9029715" y="2029087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8532A3-B6CE-946A-6308-D196B8B5F223}"/>
              </a:ext>
            </a:extLst>
          </p:cNvPr>
          <p:cNvSpPr/>
          <p:nvPr/>
        </p:nvSpPr>
        <p:spPr>
          <a:xfrm>
            <a:off x="6681716" y="3508058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026120C-941A-AABA-812F-A586787EE422}"/>
              </a:ext>
            </a:extLst>
          </p:cNvPr>
          <p:cNvSpPr/>
          <p:nvPr/>
        </p:nvSpPr>
        <p:spPr>
          <a:xfrm>
            <a:off x="8322973" y="4722311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5BD3AE-3026-4E9C-672C-682CDA1F258F}"/>
              </a:ext>
            </a:extLst>
          </p:cNvPr>
          <p:cNvSpPr/>
          <p:nvPr/>
        </p:nvSpPr>
        <p:spPr>
          <a:xfrm>
            <a:off x="8806138" y="3133372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E33818-6667-7880-0917-0BD07F044DF9}"/>
              </a:ext>
            </a:extLst>
          </p:cNvPr>
          <p:cNvSpPr/>
          <p:nvPr/>
        </p:nvSpPr>
        <p:spPr>
          <a:xfrm>
            <a:off x="4928552" y="6299828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</a:t>
            </a:r>
            <a:endParaRPr lang="en-US" sz="28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A11675A-872D-46BD-3113-333DA68B97DE}"/>
              </a:ext>
            </a:extLst>
          </p:cNvPr>
          <p:cNvSpPr/>
          <p:nvPr/>
        </p:nvSpPr>
        <p:spPr>
          <a:xfrm>
            <a:off x="4409119" y="5353075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701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863E-63F9-1E14-80FA-120529EBF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271D938-FE31-6131-2803-7DFCA0B43B86}"/>
              </a:ext>
            </a:extLst>
          </p:cNvPr>
          <p:cNvSpPr/>
          <p:nvPr/>
        </p:nvSpPr>
        <p:spPr>
          <a:xfrm>
            <a:off x="2474858" y="4444755"/>
            <a:ext cx="24942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4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DFC69F-8311-2530-DF3B-62341832715B}"/>
              </a:ext>
            </a:extLst>
          </p:cNvPr>
          <p:cNvSpPr/>
          <p:nvPr/>
        </p:nvSpPr>
        <p:spPr>
          <a:xfrm>
            <a:off x="655959" y="2690527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9AC57B-B0E2-2595-D441-F1E3F5E1184D}"/>
              </a:ext>
            </a:extLst>
          </p:cNvPr>
          <p:cNvSpPr/>
          <p:nvPr/>
        </p:nvSpPr>
        <p:spPr>
          <a:xfrm>
            <a:off x="10264548" y="307314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F0EEF4-6323-E62C-630D-39491F706317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70A5C5-6E03-0C36-0E86-3FDFD781478C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0391126-61E4-CD47-FF18-6301BEA475ED}"/>
              </a:ext>
            </a:extLst>
          </p:cNvPr>
          <p:cNvSpPr/>
          <p:nvPr/>
        </p:nvSpPr>
        <p:spPr>
          <a:xfrm>
            <a:off x="5708285" y="5286939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7000D1A-84FB-1B9C-873C-F06706C8FEC0}"/>
              </a:ext>
            </a:extLst>
          </p:cNvPr>
          <p:cNvSpPr/>
          <p:nvPr/>
        </p:nvSpPr>
        <p:spPr>
          <a:xfrm>
            <a:off x="10264548" y="602912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F50936-8F3E-0E21-4B2B-862442D410D9}"/>
              </a:ext>
            </a:extLst>
          </p:cNvPr>
          <p:cNvCxnSpPr>
            <a:cxnSpLocks/>
          </p:cNvCxnSpPr>
          <p:nvPr/>
        </p:nvCxnSpPr>
        <p:spPr>
          <a:xfrm>
            <a:off x="1961980" y="3546389"/>
            <a:ext cx="632939" cy="184115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4FAFBF-00A1-01ED-3BF7-87C63FB33FE4}"/>
              </a:ext>
            </a:extLst>
          </p:cNvPr>
          <p:cNvCxnSpPr>
            <a:cxnSpLocks/>
          </p:cNvCxnSpPr>
          <p:nvPr/>
        </p:nvCxnSpPr>
        <p:spPr>
          <a:xfrm flipV="1">
            <a:off x="3064476" y="5753631"/>
            <a:ext cx="2494228" cy="10545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E37B64-75E6-6A25-8773-121242030482}"/>
              </a:ext>
            </a:extLst>
          </p:cNvPr>
          <p:cNvCxnSpPr>
            <a:cxnSpLocks/>
          </p:cNvCxnSpPr>
          <p:nvPr/>
        </p:nvCxnSpPr>
        <p:spPr>
          <a:xfrm>
            <a:off x="3064476" y="6226926"/>
            <a:ext cx="7076714" cy="43241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07CBE3-09FE-8143-D8F3-0E08F54D73CD}"/>
              </a:ext>
            </a:extLst>
          </p:cNvPr>
          <p:cNvCxnSpPr>
            <a:cxnSpLocks/>
          </p:cNvCxnSpPr>
          <p:nvPr/>
        </p:nvCxnSpPr>
        <p:spPr>
          <a:xfrm>
            <a:off x="10336678" y="3890154"/>
            <a:ext cx="0" cy="208031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B5361-9713-F32F-35A5-BE4BB7E253CA}"/>
              </a:ext>
            </a:extLst>
          </p:cNvPr>
          <p:cNvCxnSpPr>
            <a:cxnSpLocks/>
          </p:cNvCxnSpPr>
          <p:nvPr/>
        </p:nvCxnSpPr>
        <p:spPr>
          <a:xfrm flipV="1">
            <a:off x="7520459" y="3426203"/>
            <a:ext cx="2620731" cy="176761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CE4D94-6DF7-8F8C-A44D-B6E427C7C861}"/>
              </a:ext>
            </a:extLst>
          </p:cNvPr>
          <p:cNvCxnSpPr>
            <a:cxnSpLocks/>
          </p:cNvCxnSpPr>
          <p:nvPr/>
        </p:nvCxnSpPr>
        <p:spPr>
          <a:xfrm flipH="1" flipV="1">
            <a:off x="2594919" y="3194835"/>
            <a:ext cx="2963785" cy="190808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0D0BAF4-ECFD-2CEB-5EC5-7E80BA1F1237}"/>
              </a:ext>
            </a:extLst>
          </p:cNvPr>
          <p:cNvSpPr/>
          <p:nvPr/>
        </p:nvSpPr>
        <p:spPr>
          <a:xfrm>
            <a:off x="7755418" y="5210522"/>
            <a:ext cx="19617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5</a:t>
            </a:r>
          </a:p>
          <a:p>
            <a:pPr algn="ctr"/>
            <a:r>
              <a:rPr lang="en-US" sz="2800" b="1" dirty="0"/>
              <a:t>(40 people)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128B98-E238-AFC4-2206-AA3AE3814589}"/>
              </a:ext>
            </a:extLst>
          </p:cNvPr>
          <p:cNvSpPr/>
          <p:nvPr/>
        </p:nvSpPr>
        <p:spPr>
          <a:xfrm>
            <a:off x="6799421" y="3073142"/>
            <a:ext cx="31141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1 </a:t>
            </a:r>
          </a:p>
          <a:p>
            <a:pPr algn="ctr"/>
            <a:r>
              <a:rPr lang="en-US" sz="2800" b="1" dirty="0"/>
              <a:t>(20 people)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F6758B-C8E0-D4F9-0779-0C6E16D7D87E}"/>
              </a:ext>
            </a:extLst>
          </p:cNvPr>
          <p:cNvSpPr/>
          <p:nvPr/>
        </p:nvSpPr>
        <p:spPr>
          <a:xfrm>
            <a:off x="175013" y="3808818"/>
            <a:ext cx="21034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2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220EE7-6FB2-032C-E55D-F2004D8E462F}"/>
              </a:ext>
            </a:extLst>
          </p:cNvPr>
          <p:cNvSpPr/>
          <p:nvPr/>
        </p:nvSpPr>
        <p:spPr>
          <a:xfrm>
            <a:off x="3501096" y="2540039"/>
            <a:ext cx="21034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3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BC0583-B629-7359-5E12-E6D2AF30BF5E}"/>
              </a:ext>
            </a:extLst>
          </p:cNvPr>
          <p:cNvSpPr/>
          <p:nvPr/>
        </p:nvSpPr>
        <p:spPr>
          <a:xfrm>
            <a:off x="10230020" y="4005838"/>
            <a:ext cx="21034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6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549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138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Ivan K. Singgih</cp:lastModifiedBy>
  <cp:revision>42</cp:revision>
  <dcterms:created xsi:type="dcterms:W3CDTF">2024-05-10T05:54:39Z</dcterms:created>
  <dcterms:modified xsi:type="dcterms:W3CDTF">2025-09-02T01:36:41Z</dcterms:modified>
</cp:coreProperties>
</file>