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E45C75-CC69-EB87-A99A-881308F7D105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C49605-995F-43DA-2C7C-296CA778F187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288E0-BE0C-0C1A-E81D-42103F0A648F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79C620-860B-FE97-335D-B7A359A9FD17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D7B68C-8EF7-C145-1813-DC85E3814294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B1B2F8-1DCA-1E5E-534F-D714164D88AE}"/>
              </a:ext>
            </a:extLst>
          </p:cNvPr>
          <p:cNvSpPr/>
          <p:nvPr/>
        </p:nvSpPr>
        <p:spPr>
          <a:xfrm>
            <a:off x="9329550" y="180770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8D1488-2656-231A-D482-DB444CE48007}"/>
              </a:ext>
            </a:extLst>
          </p:cNvPr>
          <p:cNvSpPr/>
          <p:nvPr/>
        </p:nvSpPr>
        <p:spPr>
          <a:xfrm>
            <a:off x="7520458" y="414925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EA0CB-BE08-8676-3B54-46BAA31C39E4}"/>
              </a:ext>
            </a:extLst>
          </p:cNvPr>
          <p:cNvSpPr/>
          <p:nvPr/>
        </p:nvSpPr>
        <p:spPr>
          <a:xfrm>
            <a:off x="1337340" y="411596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BE8BCF-9144-C0FA-0A59-769B6CD6F4AB}"/>
              </a:ext>
            </a:extLst>
          </p:cNvPr>
          <p:cNvSpPr/>
          <p:nvPr/>
        </p:nvSpPr>
        <p:spPr>
          <a:xfrm>
            <a:off x="3697521" y="178041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33AA25-51EB-D5E1-7423-7223B73E90A0}"/>
              </a:ext>
            </a:extLst>
          </p:cNvPr>
          <p:cNvSpPr/>
          <p:nvPr/>
        </p:nvSpPr>
        <p:spPr>
          <a:xfrm>
            <a:off x="6681716" y="350805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77F69E-0706-6EC6-E2DE-AADDB5C7CAAF}"/>
              </a:ext>
            </a:extLst>
          </p:cNvPr>
          <p:cNvSpPr/>
          <p:nvPr/>
        </p:nvSpPr>
        <p:spPr>
          <a:xfrm>
            <a:off x="4922144" y="236956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20D82E-113F-8623-EC79-0DAF80B3783C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678583-56B0-9E1B-E19D-14E68289487C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8F228-C10A-64A8-6D40-5104E093ABBB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8F5A62-55E6-1608-6FAF-E17F0BB95798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DBF4BF-2C93-BF7E-9182-10C4229AB2D9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571E8B-84F9-E65B-13D7-7953E0592928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9D9388-03F2-3A2C-D5AF-854F06F5C154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4F1C9-8BD3-3AC3-8292-EE8D6E69FB92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04CFBD-ABC8-B484-1D73-D1D2CC67A6AB}"/>
              </a:ext>
            </a:extLst>
          </p:cNvPr>
          <p:cNvSpPr/>
          <p:nvPr/>
        </p:nvSpPr>
        <p:spPr>
          <a:xfrm>
            <a:off x="8112563" y="580123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28F73A-4CCE-931D-4A1F-250006FCE86A}"/>
              </a:ext>
            </a:extLst>
          </p:cNvPr>
          <p:cNvSpPr/>
          <p:nvPr/>
        </p:nvSpPr>
        <p:spPr>
          <a:xfrm>
            <a:off x="2914955" y="3714228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D34814-7E70-85D3-263A-9FA46764101C}"/>
              </a:ext>
            </a:extLst>
          </p:cNvPr>
          <p:cNvSpPr/>
          <p:nvPr/>
        </p:nvSpPr>
        <p:spPr>
          <a:xfrm>
            <a:off x="8743100" y="434817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076D0-592D-5891-A73E-99222CC90A17}"/>
              </a:ext>
            </a:extLst>
          </p:cNvPr>
          <p:cNvSpPr/>
          <p:nvPr/>
        </p:nvSpPr>
        <p:spPr>
          <a:xfrm>
            <a:off x="7303413" y="273341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5221F-9FFF-2088-A278-7F5B0CECE3B7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9DFBD-8598-6E6D-BA09-3D06F406BA82}"/>
              </a:ext>
            </a:extLst>
          </p:cNvPr>
          <p:cNvSpPr/>
          <p:nvPr/>
        </p:nvSpPr>
        <p:spPr>
          <a:xfrm>
            <a:off x="4026813" y="6207096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1B2897-3E1E-2D23-8D57-BE68FF109959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8E9FF1-B4E1-8B36-6A35-ED0A8C17CB36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9115317" y="5101907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0FBC87-D704-7767-ED4D-07E4F5F66D95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F8895D-172A-A7D0-231C-796847DC0CA3}"/>
              </a:ext>
            </a:extLst>
          </p:cNvPr>
          <p:cNvSpPr/>
          <p:nvPr/>
        </p:nvSpPr>
        <p:spPr>
          <a:xfrm>
            <a:off x="9962683" y="447773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0ECF23-3A82-FD10-27A6-12518E337C65}"/>
              </a:ext>
            </a:extLst>
          </p:cNvPr>
          <p:cNvSpPr/>
          <p:nvPr/>
        </p:nvSpPr>
        <p:spPr>
          <a:xfrm>
            <a:off x="11130150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41F6B0-984E-D4C6-E29E-9A1074475F1E}"/>
              </a:ext>
            </a:extLst>
          </p:cNvPr>
          <p:cNvSpPr/>
          <p:nvPr/>
        </p:nvSpPr>
        <p:spPr>
          <a:xfrm>
            <a:off x="4831019" y="532724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(3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(4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6614372" y="2116691"/>
            <a:ext cx="126503" cy="3054187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>
            <a:off x="7794882" y="1947923"/>
            <a:ext cx="2348069" cy="1125219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3412E1-F76D-E1EC-855F-BCADFBA30729}"/>
              </a:ext>
            </a:extLst>
          </p:cNvPr>
          <p:cNvCxnSpPr>
            <a:cxnSpLocks/>
          </p:cNvCxnSpPr>
          <p:nvPr/>
        </p:nvCxnSpPr>
        <p:spPr>
          <a:xfrm flipH="1">
            <a:off x="2868067" y="2027415"/>
            <a:ext cx="2827601" cy="3347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EEEF2B-D64D-DE89-6993-274D14D2613D}"/>
              </a:ext>
            </a:extLst>
          </p:cNvPr>
          <p:cNvCxnSpPr>
            <a:cxnSpLocks/>
          </p:cNvCxnSpPr>
          <p:nvPr/>
        </p:nvCxnSpPr>
        <p:spPr>
          <a:xfrm flipH="1" flipV="1">
            <a:off x="2188895" y="3643272"/>
            <a:ext cx="508634" cy="164366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B3297E-BBAF-E5D7-FD50-861B59E87F9B}"/>
              </a:ext>
            </a:extLst>
          </p:cNvPr>
          <p:cNvCxnSpPr>
            <a:cxnSpLocks/>
          </p:cNvCxnSpPr>
          <p:nvPr/>
        </p:nvCxnSpPr>
        <p:spPr>
          <a:xfrm flipV="1">
            <a:off x="2619757" y="1850727"/>
            <a:ext cx="3075911" cy="108271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327BC-AAAB-6C01-8671-FFE87578018E}"/>
              </a:ext>
            </a:extLst>
          </p:cNvPr>
          <p:cNvCxnSpPr>
            <a:cxnSpLocks/>
          </p:cNvCxnSpPr>
          <p:nvPr/>
        </p:nvCxnSpPr>
        <p:spPr>
          <a:xfrm>
            <a:off x="10809931" y="3902495"/>
            <a:ext cx="0" cy="1956593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D251E9-46FC-320A-E30C-99B8055A28D2}"/>
              </a:ext>
            </a:extLst>
          </p:cNvPr>
          <p:cNvCxnSpPr>
            <a:cxnSpLocks/>
          </p:cNvCxnSpPr>
          <p:nvPr/>
        </p:nvCxnSpPr>
        <p:spPr>
          <a:xfrm flipH="1" flipV="1">
            <a:off x="7337683" y="2208399"/>
            <a:ext cx="2805268" cy="3814216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D9042-525A-D4D1-E373-E2CCC4C99334}"/>
              </a:ext>
            </a:extLst>
          </p:cNvPr>
          <p:cNvCxnSpPr>
            <a:cxnSpLocks/>
          </p:cNvCxnSpPr>
          <p:nvPr/>
        </p:nvCxnSpPr>
        <p:spPr>
          <a:xfrm flipH="1">
            <a:off x="3008610" y="5859088"/>
            <a:ext cx="2562464" cy="5741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068751-C52F-83D0-FED7-8737E56453B4}"/>
              </a:ext>
            </a:extLst>
          </p:cNvPr>
          <p:cNvCxnSpPr>
            <a:cxnSpLocks/>
          </p:cNvCxnSpPr>
          <p:nvPr/>
        </p:nvCxnSpPr>
        <p:spPr>
          <a:xfrm flipV="1">
            <a:off x="3008610" y="2172181"/>
            <a:ext cx="2826178" cy="339408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AC5A2-0AEB-13E2-4E78-2351EC6A7DBF}"/>
              </a:ext>
            </a:extLst>
          </p:cNvPr>
          <p:cNvCxnSpPr>
            <a:cxnSpLocks/>
          </p:cNvCxnSpPr>
          <p:nvPr/>
        </p:nvCxnSpPr>
        <p:spPr>
          <a:xfrm>
            <a:off x="7646962" y="2208399"/>
            <a:ext cx="2732714" cy="3679394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E3EA67-AB1D-1C65-31A2-A13A881038C1}"/>
              </a:ext>
            </a:extLst>
          </p:cNvPr>
          <p:cNvCxnSpPr>
            <a:cxnSpLocks/>
          </p:cNvCxnSpPr>
          <p:nvPr/>
        </p:nvCxnSpPr>
        <p:spPr>
          <a:xfrm flipH="1" flipV="1">
            <a:off x="7692472" y="5796085"/>
            <a:ext cx="2450479" cy="600875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CC520F-9796-C315-D1CB-3F12814581F2}"/>
              </a:ext>
            </a:extLst>
          </p:cNvPr>
          <p:cNvCxnSpPr>
            <a:cxnSpLocks/>
          </p:cNvCxnSpPr>
          <p:nvPr/>
        </p:nvCxnSpPr>
        <p:spPr>
          <a:xfrm flipH="1" flipV="1">
            <a:off x="2578355" y="3464219"/>
            <a:ext cx="2992719" cy="176423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5D8D8F-8E8B-3BA1-30B8-8B59C3C38E30}"/>
              </a:ext>
            </a:extLst>
          </p:cNvPr>
          <p:cNvCxnSpPr>
            <a:cxnSpLocks/>
          </p:cNvCxnSpPr>
          <p:nvPr/>
        </p:nvCxnSpPr>
        <p:spPr>
          <a:xfrm flipV="1">
            <a:off x="2589730" y="1665010"/>
            <a:ext cx="3031100" cy="1037954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F4CDFC0-FAED-DB19-FBE8-A26BEA3027B2}"/>
              </a:ext>
            </a:extLst>
          </p:cNvPr>
          <p:cNvSpPr/>
          <p:nvPr/>
        </p:nvSpPr>
        <p:spPr>
          <a:xfrm>
            <a:off x="1937130" y="4115507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AF2F07-EA06-09DB-FE73-C39124BF4B89}"/>
              </a:ext>
            </a:extLst>
          </p:cNvPr>
          <p:cNvSpPr/>
          <p:nvPr/>
        </p:nvSpPr>
        <p:spPr>
          <a:xfrm>
            <a:off x="3435641" y="186795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F867B8-FD89-1B44-679B-DF2DF6D74FE6}"/>
              </a:ext>
            </a:extLst>
          </p:cNvPr>
          <p:cNvSpPr/>
          <p:nvPr/>
        </p:nvSpPr>
        <p:spPr>
          <a:xfrm>
            <a:off x="4660264" y="245710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397F03-1407-3551-F027-CCB85DD6F92B}"/>
              </a:ext>
            </a:extLst>
          </p:cNvPr>
          <p:cNvSpPr/>
          <p:nvPr/>
        </p:nvSpPr>
        <p:spPr>
          <a:xfrm>
            <a:off x="8213436" y="594817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9E05C8-573E-6F9F-0C93-03AE5644B59E}"/>
              </a:ext>
            </a:extLst>
          </p:cNvPr>
          <p:cNvSpPr/>
          <p:nvPr/>
        </p:nvSpPr>
        <p:spPr>
          <a:xfrm>
            <a:off x="2914955" y="3714228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8F06DE-C874-ADDC-7328-CC3387192485}"/>
              </a:ext>
            </a:extLst>
          </p:cNvPr>
          <p:cNvSpPr/>
          <p:nvPr/>
        </p:nvSpPr>
        <p:spPr>
          <a:xfrm>
            <a:off x="4174744" y="590100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B123A7-C023-55FE-50A4-9D05D5E8C803}"/>
              </a:ext>
            </a:extLst>
          </p:cNvPr>
          <p:cNvSpPr/>
          <p:nvPr/>
        </p:nvSpPr>
        <p:spPr>
          <a:xfrm>
            <a:off x="6681716" y="350805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17A1B3-752A-7CCE-D4B7-3120347C697B}"/>
              </a:ext>
            </a:extLst>
          </p:cNvPr>
          <p:cNvSpPr/>
          <p:nvPr/>
        </p:nvSpPr>
        <p:spPr>
          <a:xfrm>
            <a:off x="8946906" y="191057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DAC465-9509-4C57-B65C-E6780FC60FC5}"/>
              </a:ext>
            </a:extLst>
          </p:cNvPr>
          <p:cNvSpPr/>
          <p:nvPr/>
        </p:nvSpPr>
        <p:spPr>
          <a:xfrm>
            <a:off x="9718694" y="450148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97B881-D6D2-2091-0277-1CD4DE661EE7}"/>
              </a:ext>
            </a:extLst>
          </p:cNvPr>
          <p:cNvSpPr/>
          <p:nvPr/>
        </p:nvSpPr>
        <p:spPr>
          <a:xfrm>
            <a:off x="10886161" y="462470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2706078" y="5654777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0936-8F3E-0E21-4B2B-862442D410D9}"/>
              </a:ext>
            </a:extLst>
          </p:cNvPr>
          <p:cNvCxnSpPr>
            <a:cxnSpLocks/>
          </p:cNvCxnSpPr>
          <p:nvPr/>
        </p:nvCxnSpPr>
        <p:spPr>
          <a:xfrm>
            <a:off x="2737159" y="3561945"/>
            <a:ext cx="2823382" cy="17249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56E1A36-6918-D30D-BCC5-4CC6300CF392}"/>
              </a:ext>
            </a:extLst>
          </p:cNvPr>
          <p:cNvCxnSpPr>
            <a:cxnSpLocks/>
          </p:cNvCxnSpPr>
          <p:nvPr/>
        </p:nvCxnSpPr>
        <p:spPr>
          <a:xfrm flipV="1">
            <a:off x="3009489" y="5550255"/>
            <a:ext cx="2551052" cy="10452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F36103-1439-9953-1181-5A9800FA5E99}"/>
              </a:ext>
            </a:extLst>
          </p:cNvPr>
          <p:cNvCxnSpPr>
            <a:cxnSpLocks/>
          </p:cNvCxnSpPr>
          <p:nvPr/>
        </p:nvCxnSpPr>
        <p:spPr>
          <a:xfrm>
            <a:off x="2161810" y="3587129"/>
            <a:ext cx="575349" cy="18355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AE05C-260E-D3D6-45F9-13E8A3771441}"/>
              </a:ext>
            </a:extLst>
          </p:cNvPr>
          <p:cNvCxnSpPr>
            <a:cxnSpLocks/>
          </p:cNvCxnSpPr>
          <p:nvPr/>
        </p:nvCxnSpPr>
        <p:spPr>
          <a:xfrm flipV="1">
            <a:off x="7646962" y="3561945"/>
            <a:ext cx="2436152" cy="172499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871F3A-DB10-5047-A42A-1B9D3FBC5245}"/>
              </a:ext>
            </a:extLst>
          </p:cNvPr>
          <p:cNvCxnSpPr>
            <a:cxnSpLocks/>
          </p:cNvCxnSpPr>
          <p:nvPr/>
        </p:nvCxnSpPr>
        <p:spPr>
          <a:xfrm flipH="1" flipV="1">
            <a:off x="10360677" y="3964060"/>
            <a:ext cx="130908" cy="189502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4228C8-CF0C-80F5-C3B5-E1D3F1686BF3}"/>
              </a:ext>
            </a:extLst>
          </p:cNvPr>
          <p:cNvCxnSpPr>
            <a:cxnSpLocks/>
          </p:cNvCxnSpPr>
          <p:nvPr/>
        </p:nvCxnSpPr>
        <p:spPr>
          <a:xfrm flipH="1" flipV="1">
            <a:off x="7646962" y="5654777"/>
            <a:ext cx="2486678" cy="7154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69CB7E-55AB-156D-ADE7-CEF3C7C8296D}"/>
              </a:ext>
            </a:extLst>
          </p:cNvPr>
          <p:cNvSpPr/>
          <p:nvPr/>
        </p:nvSpPr>
        <p:spPr>
          <a:xfrm>
            <a:off x="2885052" y="3201571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058329-9034-0017-3669-B184D0E3F01D}"/>
              </a:ext>
            </a:extLst>
          </p:cNvPr>
          <p:cNvSpPr/>
          <p:nvPr/>
        </p:nvSpPr>
        <p:spPr>
          <a:xfrm>
            <a:off x="479112" y="3812407"/>
            <a:ext cx="1877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11CC7C-BFE4-7CA8-4AC3-462355A30511}"/>
              </a:ext>
            </a:extLst>
          </p:cNvPr>
          <p:cNvSpPr/>
          <p:nvPr/>
        </p:nvSpPr>
        <p:spPr>
          <a:xfrm>
            <a:off x="10360677" y="3901944"/>
            <a:ext cx="1877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8A82FB-3265-7069-77EB-F8FB4D13573F}"/>
              </a:ext>
            </a:extLst>
          </p:cNvPr>
          <p:cNvSpPr/>
          <p:nvPr/>
        </p:nvSpPr>
        <p:spPr>
          <a:xfrm>
            <a:off x="5958989" y="5903893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61C9EB-0BB1-F142-53EF-EC996065D398}"/>
              </a:ext>
            </a:extLst>
          </p:cNvPr>
          <p:cNvSpPr/>
          <p:nvPr/>
        </p:nvSpPr>
        <p:spPr>
          <a:xfrm>
            <a:off x="5750909" y="4011841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139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41</cp:revision>
  <dcterms:created xsi:type="dcterms:W3CDTF">2024-05-10T05:54:39Z</dcterms:created>
  <dcterms:modified xsi:type="dcterms:W3CDTF">2025-09-02T01:48:54Z</dcterms:modified>
</cp:coreProperties>
</file>