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E45C75-CC69-EB87-A99A-881308F7D105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C49605-995F-43DA-2C7C-296CA778F187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288E0-BE0C-0C1A-E81D-42103F0A648F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79C620-860B-FE97-335D-B7A359A9FD17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D7B68C-8EF7-C145-1813-DC85E3814294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B1B2F8-1DCA-1E5E-534F-D714164D88AE}"/>
              </a:ext>
            </a:extLst>
          </p:cNvPr>
          <p:cNvSpPr/>
          <p:nvPr/>
        </p:nvSpPr>
        <p:spPr>
          <a:xfrm>
            <a:off x="9329550" y="180770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8D1488-2656-231A-D482-DB444CE48007}"/>
              </a:ext>
            </a:extLst>
          </p:cNvPr>
          <p:cNvSpPr/>
          <p:nvPr/>
        </p:nvSpPr>
        <p:spPr>
          <a:xfrm>
            <a:off x="7611831" y="414925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EA0CB-BE08-8676-3B54-46BAA31C39E4}"/>
              </a:ext>
            </a:extLst>
          </p:cNvPr>
          <p:cNvSpPr/>
          <p:nvPr/>
        </p:nvSpPr>
        <p:spPr>
          <a:xfrm>
            <a:off x="1250778" y="411596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BE8BCF-9144-C0FA-0A59-769B6CD6F4AB}"/>
              </a:ext>
            </a:extLst>
          </p:cNvPr>
          <p:cNvSpPr/>
          <p:nvPr/>
        </p:nvSpPr>
        <p:spPr>
          <a:xfrm>
            <a:off x="3697521" y="178041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33AA25-51EB-D5E1-7423-7223B73E90A0}"/>
              </a:ext>
            </a:extLst>
          </p:cNvPr>
          <p:cNvSpPr/>
          <p:nvPr/>
        </p:nvSpPr>
        <p:spPr>
          <a:xfrm>
            <a:off x="6768279" y="350805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77F69E-0706-6EC6-E2DE-AADDB5C7CAAF}"/>
              </a:ext>
            </a:extLst>
          </p:cNvPr>
          <p:cNvSpPr/>
          <p:nvPr/>
        </p:nvSpPr>
        <p:spPr>
          <a:xfrm>
            <a:off x="4835582" y="2369563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20D82E-113F-8623-EC79-0DAF80B3783C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678583-56B0-9E1B-E19D-14E68289487C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8F228-C10A-64A8-6D40-5104E093ABBB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8F5A62-55E6-1608-6FAF-E17F0BB95798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DBF4BF-2C93-BF7E-9182-10C4229AB2D9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571E8B-84F9-E65B-13D7-7953E0592928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9D9388-03F2-3A2C-D5AF-854F06F5C154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4F1C9-8BD3-3AC3-8292-EE8D6E69FB92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04CFBD-ABC8-B484-1D73-D1D2CC67A6AB}"/>
              </a:ext>
            </a:extLst>
          </p:cNvPr>
          <p:cNvSpPr/>
          <p:nvPr/>
        </p:nvSpPr>
        <p:spPr>
          <a:xfrm>
            <a:off x="8117373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28F73A-4CCE-931D-4A1F-250006FCE86A}"/>
              </a:ext>
            </a:extLst>
          </p:cNvPr>
          <p:cNvSpPr/>
          <p:nvPr/>
        </p:nvSpPr>
        <p:spPr>
          <a:xfrm>
            <a:off x="2914955" y="371422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D34814-7E70-85D3-263A-9FA46764101C}"/>
              </a:ext>
            </a:extLst>
          </p:cNvPr>
          <p:cNvSpPr/>
          <p:nvPr/>
        </p:nvSpPr>
        <p:spPr>
          <a:xfrm>
            <a:off x="8656538" y="4348170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076D0-592D-5891-A73E-99222CC90A17}"/>
              </a:ext>
            </a:extLst>
          </p:cNvPr>
          <p:cNvSpPr/>
          <p:nvPr/>
        </p:nvSpPr>
        <p:spPr>
          <a:xfrm>
            <a:off x="7303414" y="273341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5221F-9FFF-2088-A278-7F5B0CECE3B7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9DFBD-8598-6E6D-BA09-3D06F406BA82}"/>
              </a:ext>
            </a:extLst>
          </p:cNvPr>
          <p:cNvSpPr/>
          <p:nvPr/>
        </p:nvSpPr>
        <p:spPr>
          <a:xfrm>
            <a:off x="3940251" y="620709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1B2897-3E1E-2D23-8D57-BE68FF109959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8E9FF1-B4E1-8B36-6A35-ED0A8C17CB36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9115318" y="5101907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0FBC87-D704-7767-ED4D-07E4F5F66D95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F8895D-172A-A7D0-231C-796847DC0CA3}"/>
              </a:ext>
            </a:extLst>
          </p:cNvPr>
          <p:cNvSpPr/>
          <p:nvPr/>
        </p:nvSpPr>
        <p:spPr>
          <a:xfrm>
            <a:off x="9962683" y="447773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0ECF23-3A82-FD10-27A6-12518E337C65}"/>
              </a:ext>
            </a:extLst>
          </p:cNvPr>
          <p:cNvSpPr/>
          <p:nvPr/>
        </p:nvSpPr>
        <p:spPr>
          <a:xfrm>
            <a:off x="11038779" y="4600961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41F6B0-984E-D4C6-E29E-9A1074475F1E}"/>
              </a:ext>
            </a:extLst>
          </p:cNvPr>
          <p:cNvSpPr/>
          <p:nvPr/>
        </p:nvSpPr>
        <p:spPr>
          <a:xfrm>
            <a:off x="4739648" y="5327249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(4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(3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2600476" y="1828720"/>
            <a:ext cx="3095216" cy="92444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 flipV="1">
            <a:off x="3003435" y="5653593"/>
            <a:ext cx="2586274" cy="274636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3412E1-F76D-E1EC-855F-BCADFBA30729}"/>
              </a:ext>
            </a:extLst>
          </p:cNvPr>
          <p:cNvCxnSpPr>
            <a:cxnSpLocks/>
          </p:cNvCxnSpPr>
          <p:nvPr/>
        </p:nvCxnSpPr>
        <p:spPr>
          <a:xfrm flipH="1">
            <a:off x="6614372" y="2212130"/>
            <a:ext cx="60205" cy="287885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BCDFC7-9894-A0FA-9015-35AD2D1E7409}"/>
              </a:ext>
            </a:extLst>
          </p:cNvPr>
          <p:cNvCxnSpPr>
            <a:cxnSpLocks/>
          </p:cNvCxnSpPr>
          <p:nvPr/>
        </p:nvCxnSpPr>
        <p:spPr>
          <a:xfrm flipH="1" flipV="1">
            <a:off x="7779305" y="1873541"/>
            <a:ext cx="2365592" cy="1199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F85D6-D7E7-29EE-7BCB-9912C1386D48}"/>
              </a:ext>
            </a:extLst>
          </p:cNvPr>
          <p:cNvCxnSpPr>
            <a:cxnSpLocks/>
          </p:cNvCxnSpPr>
          <p:nvPr/>
        </p:nvCxnSpPr>
        <p:spPr>
          <a:xfrm flipV="1">
            <a:off x="7646962" y="3891383"/>
            <a:ext cx="2497935" cy="139555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1E745-85B2-BD07-4F17-19E530233187}"/>
              </a:ext>
            </a:extLst>
          </p:cNvPr>
          <p:cNvCxnSpPr>
            <a:cxnSpLocks/>
          </p:cNvCxnSpPr>
          <p:nvPr/>
        </p:nvCxnSpPr>
        <p:spPr>
          <a:xfrm>
            <a:off x="2603501" y="3338976"/>
            <a:ext cx="7541396" cy="268363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7B92FF-B63F-03C9-8E1E-84C5B423F2A6}"/>
              </a:ext>
            </a:extLst>
          </p:cNvPr>
          <p:cNvCxnSpPr>
            <a:cxnSpLocks/>
          </p:cNvCxnSpPr>
          <p:nvPr/>
        </p:nvCxnSpPr>
        <p:spPr>
          <a:xfrm flipH="1" flipV="1">
            <a:off x="7348321" y="2154577"/>
            <a:ext cx="2916227" cy="377365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C8630-624A-CEE3-B528-14FAC39AC014}"/>
              </a:ext>
            </a:extLst>
          </p:cNvPr>
          <p:cNvCxnSpPr>
            <a:cxnSpLocks/>
          </p:cNvCxnSpPr>
          <p:nvPr/>
        </p:nvCxnSpPr>
        <p:spPr>
          <a:xfrm flipH="1">
            <a:off x="2767914" y="2083614"/>
            <a:ext cx="2940371" cy="3203325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5EC25C-947D-C0F5-48CC-6B5A30E4CF9E}"/>
              </a:ext>
            </a:extLst>
          </p:cNvPr>
          <p:cNvCxnSpPr>
            <a:cxnSpLocks/>
          </p:cNvCxnSpPr>
          <p:nvPr/>
        </p:nvCxnSpPr>
        <p:spPr>
          <a:xfrm flipV="1">
            <a:off x="6353825" y="2210742"/>
            <a:ext cx="28204" cy="2880242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F101AE-02A6-0A7A-93B5-1EB20670255D}"/>
              </a:ext>
            </a:extLst>
          </p:cNvPr>
          <p:cNvCxnSpPr>
            <a:cxnSpLocks/>
          </p:cNvCxnSpPr>
          <p:nvPr/>
        </p:nvCxnSpPr>
        <p:spPr>
          <a:xfrm flipH="1" flipV="1">
            <a:off x="2648263" y="3036785"/>
            <a:ext cx="7468932" cy="469293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0BE74C-0826-AFC6-7E64-882B428644C8}"/>
              </a:ext>
            </a:extLst>
          </p:cNvPr>
          <p:cNvCxnSpPr>
            <a:cxnSpLocks/>
          </p:cNvCxnSpPr>
          <p:nvPr/>
        </p:nvCxnSpPr>
        <p:spPr>
          <a:xfrm flipV="1">
            <a:off x="2453123" y="1627027"/>
            <a:ext cx="3255162" cy="983065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D8127-3CE8-32BE-797B-59C06F29D9DF}"/>
              </a:ext>
            </a:extLst>
          </p:cNvPr>
          <p:cNvCxnSpPr>
            <a:cxnSpLocks/>
          </p:cNvCxnSpPr>
          <p:nvPr/>
        </p:nvCxnSpPr>
        <p:spPr>
          <a:xfrm>
            <a:off x="7807239" y="1604152"/>
            <a:ext cx="2617586" cy="1338247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6BBE18-FC6C-4493-929D-C08B24C660CA}"/>
              </a:ext>
            </a:extLst>
          </p:cNvPr>
          <p:cNvSpPr/>
          <p:nvPr/>
        </p:nvSpPr>
        <p:spPr>
          <a:xfrm>
            <a:off x="9143211" y="180749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053650-E094-BD5E-1F93-C133A25676B7}"/>
              </a:ext>
            </a:extLst>
          </p:cNvPr>
          <p:cNvSpPr/>
          <p:nvPr/>
        </p:nvSpPr>
        <p:spPr>
          <a:xfrm>
            <a:off x="3511182" y="178020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EFD204-B804-C86B-8835-6C65EABED0BD}"/>
              </a:ext>
            </a:extLst>
          </p:cNvPr>
          <p:cNvSpPr/>
          <p:nvPr/>
        </p:nvSpPr>
        <p:spPr>
          <a:xfrm>
            <a:off x="7188044" y="3303503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32CC35-3A13-BA51-661D-30F85306805D}"/>
              </a:ext>
            </a:extLst>
          </p:cNvPr>
          <p:cNvSpPr/>
          <p:nvPr/>
        </p:nvSpPr>
        <p:spPr>
          <a:xfrm>
            <a:off x="8620853" y="559747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5D3B3F-F7B1-C7C8-C260-5577AF2167B3}"/>
              </a:ext>
            </a:extLst>
          </p:cNvPr>
          <p:cNvSpPr/>
          <p:nvPr/>
        </p:nvSpPr>
        <p:spPr>
          <a:xfrm>
            <a:off x="9588499" y="4657379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3A6A39-6EDD-F026-535F-A8B1E1FBE329}"/>
              </a:ext>
            </a:extLst>
          </p:cNvPr>
          <p:cNvSpPr/>
          <p:nvPr/>
        </p:nvSpPr>
        <p:spPr>
          <a:xfrm>
            <a:off x="6684024" y="3713834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7C24F4-3725-F847-47CB-1DA09E19C1E9}"/>
              </a:ext>
            </a:extLst>
          </p:cNvPr>
          <p:cNvSpPr/>
          <p:nvPr/>
        </p:nvSpPr>
        <p:spPr>
          <a:xfrm>
            <a:off x="2728359" y="438828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3D3476-1CE2-7D57-F752-B6A1B0766284}"/>
              </a:ext>
            </a:extLst>
          </p:cNvPr>
          <p:cNvSpPr/>
          <p:nvPr/>
        </p:nvSpPr>
        <p:spPr>
          <a:xfrm>
            <a:off x="4135257" y="5324002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E3E0E0-3B03-66B7-0970-012624AB2BFF}"/>
              </a:ext>
            </a:extLst>
          </p:cNvPr>
          <p:cNvSpPr/>
          <p:nvPr/>
        </p:nvSpPr>
        <p:spPr>
          <a:xfrm>
            <a:off x="7965658" y="4348170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4532833" y="2177144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0936-8F3E-0E21-4B2B-862442D410D9}"/>
              </a:ext>
            </a:extLst>
          </p:cNvPr>
          <p:cNvCxnSpPr>
            <a:cxnSpLocks/>
          </p:cNvCxnSpPr>
          <p:nvPr/>
        </p:nvCxnSpPr>
        <p:spPr>
          <a:xfrm flipH="1" flipV="1">
            <a:off x="2629024" y="3440980"/>
            <a:ext cx="2999616" cy="1793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D38EBD7-4D24-ACD7-0B46-A781DA1C7ED7}"/>
              </a:ext>
            </a:extLst>
          </p:cNvPr>
          <p:cNvCxnSpPr>
            <a:cxnSpLocks/>
          </p:cNvCxnSpPr>
          <p:nvPr/>
        </p:nvCxnSpPr>
        <p:spPr>
          <a:xfrm flipH="1">
            <a:off x="7646962" y="3808818"/>
            <a:ext cx="2456695" cy="147812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1EF2B3-88EC-1DF5-D9C5-5F9DF1EFDBF0}"/>
              </a:ext>
            </a:extLst>
          </p:cNvPr>
          <p:cNvCxnSpPr>
            <a:cxnSpLocks/>
          </p:cNvCxnSpPr>
          <p:nvPr/>
        </p:nvCxnSpPr>
        <p:spPr>
          <a:xfrm>
            <a:off x="2629024" y="2980605"/>
            <a:ext cx="7474633" cy="3433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78528-22A4-33E1-7128-E34CC2E8BB80}"/>
              </a:ext>
            </a:extLst>
          </p:cNvPr>
          <p:cNvCxnSpPr>
            <a:cxnSpLocks/>
          </p:cNvCxnSpPr>
          <p:nvPr/>
        </p:nvCxnSpPr>
        <p:spPr>
          <a:xfrm flipV="1">
            <a:off x="3003558" y="5544272"/>
            <a:ext cx="2519912" cy="2492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219ACA-401A-0B3C-0A94-8CFFBA81B50A}"/>
              </a:ext>
            </a:extLst>
          </p:cNvPr>
          <p:cNvCxnSpPr>
            <a:cxnSpLocks/>
          </p:cNvCxnSpPr>
          <p:nvPr/>
        </p:nvCxnSpPr>
        <p:spPr>
          <a:xfrm>
            <a:off x="7646962" y="5615881"/>
            <a:ext cx="2456695" cy="6110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54483-D47B-AC5C-301A-5CCE2BEFCCDB}"/>
              </a:ext>
            </a:extLst>
          </p:cNvPr>
          <p:cNvCxnSpPr>
            <a:cxnSpLocks/>
          </p:cNvCxnSpPr>
          <p:nvPr/>
        </p:nvCxnSpPr>
        <p:spPr>
          <a:xfrm flipH="1" flipV="1">
            <a:off x="2464066" y="3567175"/>
            <a:ext cx="184815" cy="16808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87615-4D14-679E-6184-8EECCEBCE196}"/>
              </a:ext>
            </a:extLst>
          </p:cNvPr>
          <p:cNvSpPr/>
          <p:nvPr/>
        </p:nvSpPr>
        <p:spPr>
          <a:xfrm>
            <a:off x="3409770" y="3481585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837AA-201B-C5A3-545E-0A7C679B0CD4}"/>
              </a:ext>
            </a:extLst>
          </p:cNvPr>
          <p:cNvSpPr/>
          <p:nvPr/>
        </p:nvSpPr>
        <p:spPr>
          <a:xfrm>
            <a:off x="6684790" y="3549771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99ABA9-4A40-C58A-BC57-F74D5675D1AC}"/>
              </a:ext>
            </a:extLst>
          </p:cNvPr>
          <p:cNvSpPr/>
          <p:nvPr/>
        </p:nvSpPr>
        <p:spPr>
          <a:xfrm>
            <a:off x="6614372" y="5929832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7C3B7-974F-BB35-F24B-9F27CF96FD3B}"/>
              </a:ext>
            </a:extLst>
          </p:cNvPr>
          <p:cNvSpPr/>
          <p:nvPr/>
        </p:nvSpPr>
        <p:spPr>
          <a:xfrm>
            <a:off x="2706449" y="5749872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 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D84228-54D0-378D-8227-74916A816CF3}"/>
              </a:ext>
            </a:extLst>
          </p:cNvPr>
          <p:cNvSpPr/>
          <p:nvPr/>
        </p:nvSpPr>
        <p:spPr>
          <a:xfrm>
            <a:off x="651942" y="3863048"/>
            <a:ext cx="19358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138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39</cp:revision>
  <dcterms:created xsi:type="dcterms:W3CDTF">2024-05-10T05:54:39Z</dcterms:created>
  <dcterms:modified xsi:type="dcterms:W3CDTF">2025-09-01T10:39:20Z</dcterms:modified>
</cp:coreProperties>
</file>