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60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B97CDD8-F1B0-24BB-8D38-886EB96E5C54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E45C75-CC69-EB87-A99A-881308F7D105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EE6450-C815-EDB3-B69C-1B9F03F9CC29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E66BBF-6C23-C4D2-B639-30B2CCC4C0FE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FC49605-995F-43DA-2C7C-296CA778F187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F8288E0-BE0C-0C1A-E81D-42103F0A648F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79C620-860B-FE97-335D-B7A359A9FD17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D7B68C-8EF7-C145-1813-DC85E3814294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460903-A667-AF7A-7B2B-056C024E314A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EB1B2F8-1DCA-1E5E-534F-D714164D88AE}"/>
              </a:ext>
            </a:extLst>
          </p:cNvPr>
          <p:cNvSpPr/>
          <p:nvPr/>
        </p:nvSpPr>
        <p:spPr>
          <a:xfrm>
            <a:off x="9329550" y="1807701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28D1488-2656-231A-D482-DB444CE48007}"/>
              </a:ext>
            </a:extLst>
          </p:cNvPr>
          <p:cNvSpPr/>
          <p:nvPr/>
        </p:nvSpPr>
        <p:spPr>
          <a:xfrm>
            <a:off x="7611831" y="414925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13EA0CB-BE08-8676-3B54-46BAA31C39E4}"/>
              </a:ext>
            </a:extLst>
          </p:cNvPr>
          <p:cNvSpPr/>
          <p:nvPr/>
        </p:nvSpPr>
        <p:spPr>
          <a:xfrm>
            <a:off x="1250778" y="411596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4BE8BCF-9144-C0FA-0A59-769B6CD6F4AB}"/>
              </a:ext>
            </a:extLst>
          </p:cNvPr>
          <p:cNvSpPr/>
          <p:nvPr/>
        </p:nvSpPr>
        <p:spPr>
          <a:xfrm>
            <a:off x="3697521" y="178041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C33AA25-51EB-D5E1-7423-7223B73E90A0}"/>
              </a:ext>
            </a:extLst>
          </p:cNvPr>
          <p:cNvSpPr/>
          <p:nvPr/>
        </p:nvSpPr>
        <p:spPr>
          <a:xfrm>
            <a:off x="6768279" y="350805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577F69E-0706-6EC6-E2DE-AADDB5C7CAAF}"/>
              </a:ext>
            </a:extLst>
          </p:cNvPr>
          <p:cNvSpPr/>
          <p:nvPr/>
        </p:nvSpPr>
        <p:spPr>
          <a:xfrm>
            <a:off x="4835582" y="2369563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420D82E-113F-8623-EC79-0DAF80B3783C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8678583-56B0-9E1B-E19D-14E68289487C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268F228-C10A-64A8-6D40-5104E093ABBB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88F5A62-55E6-1608-6FAF-E17F0BB95798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DBF4BF-2C93-BF7E-9182-10C4229AB2D9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571E8B-84F9-E65B-13D7-7953E0592928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E9D9388-03F2-3A2C-D5AF-854F06F5C154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A4F1C9-8BD3-3AC3-8292-EE8D6E69FB92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704CFBD-ABC8-B484-1D73-D1D2CC67A6AB}"/>
              </a:ext>
            </a:extLst>
          </p:cNvPr>
          <p:cNvSpPr/>
          <p:nvPr/>
        </p:nvSpPr>
        <p:spPr>
          <a:xfrm>
            <a:off x="8117373" y="58012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28F73A-4CCE-931D-4A1F-250006FCE86A}"/>
              </a:ext>
            </a:extLst>
          </p:cNvPr>
          <p:cNvSpPr/>
          <p:nvPr/>
        </p:nvSpPr>
        <p:spPr>
          <a:xfrm>
            <a:off x="2914955" y="371422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FD34814-7E70-85D3-263A-9FA46764101C}"/>
              </a:ext>
            </a:extLst>
          </p:cNvPr>
          <p:cNvSpPr/>
          <p:nvPr/>
        </p:nvSpPr>
        <p:spPr>
          <a:xfrm>
            <a:off x="8656538" y="4348170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16076D0-592D-5891-A73E-99222CC90A17}"/>
              </a:ext>
            </a:extLst>
          </p:cNvPr>
          <p:cNvSpPr/>
          <p:nvPr/>
        </p:nvSpPr>
        <p:spPr>
          <a:xfrm>
            <a:off x="7303414" y="273341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345221F-9FFF-2088-A278-7F5B0CECE3B7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9DFBD-8598-6E6D-BA09-3D06F406BA82}"/>
              </a:ext>
            </a:extLst>
          </p:cNvPr>
          <p:cNvSpPr/>
          <p:nvPr/>
        </p:nvSpPr>
        <p:spPr>
          <a:xfrm>
            <a:off x="3940251" y="6207096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1B2897-3E1E-2D23-8D57-BE68FF109959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78E9FF1-B4E1-8B36-6A35-ED0A8C17CB36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330E0E7F-7187-CC5D-D336-33E7FE3AA103}"/>
              </a:ext>
            </a:extLst>
          </p:cNvPr>
          <p:cNvSpPr/>
          <p:nvPr/>
        </p:nvSpPr>
        <p:spPr>
          <a:xfrm>
            <a:off x="9115318" y="5101907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0FBC87-D704-7767-ED4D-07E4F5F66D95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6F8895D-172A-A7D0-231C-796847DC0CA3}"/>
              </a:ext>
            </a:extLst>
          </p:cNvPr>
          <p:cNvSpPr/>
          <p:nvPr/>
        </p:nvSpPr>
        <p:spPr>
          <a:xfrm>
            <a:off x="9962683" y="4477738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E0ECF23-3A82-FD10-27A6-12518E337C65}"/>
              </a:ext>
            </a:extLst>
          </p:cNvPr>
          <p:cNvSpPr/>
          <p:nvPr/>
        </p:nvSpPr>
        <p:spPr>
          <a:xfrm>
            <a:off x="11038779" y="4600961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41F6B0-984E-D4C6-E29E-9A1074475F1E}"/>
              </a:ext>
            </a:extLst>
          </p:cNvPr>
          <p:cNvSpPr/>
          <p:nvPr/>
        </p:nvSpPr>
        <p:spPr>
          <a:xfrm>
            <a:off x="4739648" y="5327249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(2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(4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(2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 flipH="1">
            <a:off x="2591652" y="1931141"/>
            <a:ext cx="3095216" cy="92444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>
            <a:off x="7420772" y="2173100"/>
            <a:ext cx="2784610" cy="3849515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3412E1-F76D-E1EC-855F-BCADFBA30729}"/>
              </a:ext>
            </a:extLst>
          </p:cNvPr>
          <p:cNvCxnSpPr>
            <a:cxnSpLocks/>
          </p:cNvCxnSpPr>
          <p:nvPr/>
        </p:nvCxnSpPr>
        <p:spPr>
          <a:xfrm flipH="1">
            <a:off x="3002692" y="2218987"/>
            <a:ext cx="2939859" cy="32722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BE96EF-B3C7-DD3A-4537-CBF048E4C421}"/>
              </a:ext>
            </a:extLst>
          </p:cNvPr>
          <p:cNvCxnSpPr>
            <a:cxnSpLocks/>
          </p:cNvCxnSpPr>
          <p:nvPr/>
        </p:nvCxnSpPr>
        <p:spPr>
          <a:xfrm flipV="1">
            <a:off x="3041462" y="5754709"/>
            <a:ext cx="2591364" cy="20431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9E2F71-7C74-9CA9-F3EF-93B9B39270B3}"/>
              </a:ext>
            </a:extLst>
          </p:cNvPr>
          <p:cNvCxnSpPr>
            <a:cxnSpLocks/>
          </p:cNvCxnSpPr>
          <p:nvPr/>
        </p:nvCxnSpPr>
        <p:spPr>
          <a:xfrm flipV="1">
            <a:off x="7520459" y="3771402"/>
            <a:ext cx="2550298" cy="139480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1C7B9E-6E9B-955F-6499-3CEF566CCDFE}"/>
              </a:ext>
            </a:extLst>
          </p:cNvPr>
          <p:cNvCxnSpPr>
            <a:cxnSpLocks/>
          </p:cNvCxnSpPr>
          <p:nvPr/>
        </p:nvCxnSpPr>
        <p:spPr>
          <a:xfrm flipH="1" flipV="1">
            <a:off x="7738483" y="2075846"/>
            <a:ext cx="2427382" cy="115592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1002EF-2CF4-3015-F21B-48235BA578A8}"/>
              </a:ext>
            </a:extLst>
          </p:cNvPr>
          <p:cNvCxnSpPr>
            <a:cxnSpLocks/>
          </p:cNvCxnSpPr>
          <p:nvPr/>
        </p:nvCxnSpPr>
        <p:spPr>
          <a:xfrm>
            <a:off x="2603501" y="3129577"/>
            <a:ext cx="7467256" cy="367838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940ADA-5DEA-EA97-C288-E40D4179D3BA}"/>
              </a:ext>
            </a:extLst>
          </p:cNvPr>
          <p:cNvCxnSpPr>
            <a:cxnSpLocks/>
          </p:cNvCxnSpPr>
          <p:nvPr/>
        </p:nvCxnSpPr>
        <p:spPr>
          <a:xfrm flipH="1" flipV="1">
            <a:off x="7827837" y="1771124"/>
            <a:ext cx="2391659" cy="1147836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9A161-C1AA-0127-0E57-8907943269F7}"/>
              </a:ext>
            </a:extLst>
          </p:cNvPr>
          <p:cNvCxnSpPr>
            <a:cxnSpLocks/>
          </p:cNvCxnSpPr>
          <p:nvPr/>
        </p:nvCxnSpPr>
        <p:spPr>
          <a:xfrm flipH="1" flipV="1">
            <a:off x="7646962" y="5859088"/>
            <a:ext cx="2482961" cy="665774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8BC47-3AFF-DFC9-35D5-791F943A3059}"/>
              </a:ext>
            </a:extLst>
          </p:cNvPr>
          <p:cNvCxnSpPr>
            <a:cxnSpLocks/>
          </p:cNvCxnSpPr>
          <p:nvPr/>
        </p:nvCxnSpPr>
        <p:spPr>
          <a:xfrm flipH="1" flipV="1">
            <a:off x="2035171" y="3522144"/>
            <a:ext cx="3550083" cy="173385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1D7636-8DC9-9613-EF57-DFF4B11B8556}"/>
              </a:ext>
            </a:extLst>
          </p:cNvPr>
          <p:cNvCxnSpPr>
            <a:cxnSpLocks/>
          </p:cNvCxnSpPr>
          <p:nvPr/>
        </p:nvCxnSpPr>
        <p:spPr>
          <a:xfrm flipV="1">
            <a:off x="2532486" y="1734265"/>
            <a:ext cx="3133088" cy="914565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7F590C-4A80-9029-07AE-1106A770D7BE}"/>
              </a:ext>
            </a:extLst>
          </p:cNvPr>
          <p:cNvCxnSpPr>
            <a:cxnSpLocks/>
          </p:cNvCxnSpPr>
          <p:nvPr/>
        </p:nvCxnSpPr>
        <p:spPr>
          <a:xfrm flipH="1">
            <a:off x="6549081" y="2179601"/>
            <a:ext cx="266139" cy="2986603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11F849-16C6-2D83-23BF-BE63C45704D6}"/>
              </a:ext>
            </a:extLst>
          </p:cNvPr>
          <p:cNvCxnSpPr>
            <a:cxnSpLocks/>
          </p:cNvCxnSpPr>
          <p:nvPr/>
        </p:nvCxnSpPr>
        <p:spPr>
          <a:xfrm flipH="1">
            <a:off x="3041462" y="5491250"/>
            <a:ext cx="2483910" cy="210617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61063F7-E8AF-F40A-A950-6ECA12FC09BA}"/>
              </a:ext>
            </a:extLst>
          </p:cNvPr>
          <p:cNvCxnSpPr>
            <a:cxnSpLocks/>
          </p:cNvCxnSpPr>
          <p:nvPr/>
        </p:nvCxnSpPr>
        <p:spPr>
          <a:xfrm flipV="1">
            <a:off x="2843372" y="2212681"/>
            <a:ext cx="2708815" cy="306795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CBF2B8BA-BE8D-3373-AB7E-A92794028B3A}"/>
              </a:ext>
            </a:extLst>
          </p:cNvPr>
          <p:cNvSpPr/>
          <p:nvPr/>
        </p:nvSpPr>
        <p:spPr>
          <a:xfrm>
            <a:off x="9125183" y="1846580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</a:t>
            </a:r>
            <a:endParaRPr lang="en-US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B243FC9-8F1A-8E57-AD9B-1DB4ED4505A0}"/>
              </a:ext>
            </a:extLst>
          </p:cNvPr>
          <p:cNvSpPr/>
          <p:nvPr/>
        </p:nvSpPr>
        <p:spPr>
          <a:xfrm>
            <a:off x="3697521" y="1780413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3040A87-5CFB-681D-897F-6440A2F9DEBB}"/>
              </a:ext>
            </a:extLst>
          </p:cNvPr>
          <p:cNvSpPr/>
          <p:nvPr/>
        </p:nvSpPr>
        <p:spPr>
          <a:xfrm>
            <a:off x="7286091" y="3352505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267B96A-12EC-5821-BAF2-D4DBB852BB41}"/>
              </a:ext>
            </a:extLst>
          </p:cNvPr>
          <p:cNvSpPr/>
          <p:nvPr/>
        </p:nvSpPr>
        <p:spPr>
          <a:xfrm>
            <a:off x="6279263" y="3639835"/>
            <a:ext cx="377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33336E1-6CFF-6E42-B07F-62DA7EE79E27}"/>
              </a:ext>
            </a:extLst>
          </p:cNvPr>
          <p:cNvSpPr/>
          <p:nvPr/>
        </p:nvSpPr>
        <p:spPr>
          <a:xfrm>
            <a:off x="4519748" y="2456509"/>
            <a:ext cx="550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FBC4E3-9DDC-A830-1404-E6D5F9813F81}"/>
              </a:ext>
            </a:extLst>
          </p:cNvPr>
          <p:cNvSpPr/>
          <p:nvPr/>
        </p:nvSpPr>
        <p:spPr>
          <a:xfrm>
            <a:off x="9544082" y="4599856"/>
            <a:ext cx="377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F2B1FD-8E89-34A6-E22B-5E70AEB6020C}"/>
              </a:ext>
            </a:extLst>
          </p:cNvPr>
          <p:cNvSpPr/>
          <p:nvPr/>
        </p:nvSpPr>
        <p:spPr>
          <a:xfrm>
            <a:off x="7851902" y="426224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B02C0EB-75DB-15E6-922C-E79025785CE7}"/>
              </a:ext>
            </a:extLst>
          </p:cNvPr>
          <p:cNvSpPr/>
          <p:nvPr/>
        </p:nvSpPr>
        <p:spPr>
          <a:xfrm>
            <a:off x="3997676" y="5106608"/>
            <a:ext cx="550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2E90DB-3879-EF34-147A-E47BC9488E72}"/>
              </a:ext>
            </a:extLst>
          </p:cNvPr>
          <p:cNvSpPr/>
          <p:nvPr/>
        </p:nvSpPr>
        <p:spPr>
          <a:xfrm>
            <a:off x="8129651" y="5553574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</a:t>
            </a:r>
            <a:endParaRPr lang="en-US" sz="2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7EDFE91-89BB-A0A9-6B2E-78BB46A79B45}"/>
              </a:ext>
            </a:extLst>
          </p:cNvPr>
          <p:cNvSpPr/>
          <p:nvPr/>
        </p:nvSpPr>
        <p:spPr>
          <a:xfrm>
            <a:off x="2927233" y="3466572"/>
            <a:ext cx="3770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2158788" y="1805116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 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50936-8F3E-0E21-4B2B-862442D410D9}"/>
              </a:ext>
            </a:extLst>
          </p:cNvPr>
          <p:cNvCxnSpPr>
            <a:cxnSpLocks/>
          </p:cNvCxnSpPr>
          <p:nvPr/>
        </p:nvCxnSpPr>
        <p:spPr>
          <a:xfrm flipH="1" flipV="1">
            <a:off x="2604310" y="2912036"/>
            <a:ext cx="7503517" cy="311057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DFEF33-4BF9-919B-5003-F7AC43C66A02}"/>
              </a:ext>
            </a:extLst>
          </p:cNvPr>
          <p:cNvCxnSpPr>
            <a:cxnSpLocks/>
          </p:cNvCxnSpPr>
          <p:nvPr/>
        </p:nvCxnSpPr>
        <p:spPr>
          <a:xfrm flipH="1">
            <a:off x="7646962" y="3808818"/>
            <a:ext cx="2539225" cy="175744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74BEF5-05B4-DD8D-4E2B-AFA4C72CDC76}"/>
              </a:ext>
            </a:extLst>
          </p:cNvPr>
          <p:cNvCxnSpPr>
            <a:cxnSpLocks/>
          </p:cNvCxnSpPr>
          <p:nvPr/>
        </p:nvCxnSpPr>
        <p:spPr>
          <a:xfrm flipH="1">
            <a:off x="3002692" y="3277478"/>
            <a:ext cx="7144315" cy="221377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5B7350-2B8E-E8FE-E6C7-33ACE9DD3824}"/>
              </a:ext>
            </a:extLst>
          </p:cNvPr>
          <p:cNvCxnSpPr>
            <a:cxnSpLocks/>
          </p:cNvCxnSpPr>
          <p:nvPr/>
        </p:nvCxnSpPr>
        <p:spPr>
          <a:xfrm flipH="1" flipV="1">
            <a:off x="2604310" y="2746113"/>
            <a:ext cx="7475585" cy="3122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75571-C51F-6C9A-C16C-F97E445951B7}"/>
              </a:ext>
            </a:extLst>
          </p:cNvPr>
          <p:cNvCxnSpPr>
            <a:cxnSpLocks/>
          </p:cNvCxnSpPr>
          <p:nvPr/>
        </p:nvCxnSpPr>
        <p:spPr>
          <a:xfrm>
            <a:off x="2453814" y="3633760"/>
            <a:ext cx="301743" cy="165317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5A56E2-8D76-0B07-46D8-9368152091F9}"/>
              </a:ext>
            </a:extLst>
          </p:cNvPr>
          <p:cNvCxnSpPr>
            <a:cxnSpLocks/>
          </p:cNvCxnSpPr>
          <p:nvPr/>
        </p:nvCxnSpPr>
        <p:spPr>
          <a:xfrm flipH="1" flipV="1">
            <a:off x="7646962" y="5710363"/>
            <a:ext cx="2539225" cy="68659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55A75C9-A82A-716D-2803-2BB9CC734407}"/>
              </a:ext>
            </a:extLst>
          </p:cNvPr>
          <p:cNvSpPr/>
          <p:nvPr/>
        </p:nvSpPr>
        <p:spPr>
          <a:xfrm>
            <a:off x="9189309" y="4199002"/>
            <a:ext cx="30026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6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897E94-7896-0735-C8C8-F88675FE5301}"/>
              </a:ext>
            </a:extLst>
          </p:cNvPr>
          <p:cNvSpPr/>
          <p:nvPr/>
        </p:nvSpPr>
        <p:spPr>
          <a:xfrm>
            <a:off x="6186617" y="5956445"/>
            <a:ext cx="30026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3A33A-90DC-953F-1C6B-FB3583F009DF}"/>
              </a:ext>
            </a:extLst>
          </p:cNvPr>
          <p:cNvSpPr/>
          <p:nvPr/>
        </p:nvSpPr>
        <p:spPr>
          <a:xfrm>
            <a:off x="3302028" y="5138999"/>
            <a:ext cx="2249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86DE7D-9B64-4C76-4826-EBC0FF895837}"/>
              </a:ext>
            </a:extLst>
          </p:cNvPr>
          <p:cNvSpPr/>
          <p:nvPr/>
        </p:nvSpPr>
        <p:spPr>
          <a:xfrm>
            <a:off x="448000" y="3738417"/>
            <a:ext cx="22495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E6F13-4612-5524-C729-3EE35F0E2BEC}"/>
              </a:ext>
            </a:extLst>
          </p:cNvPr>
          <p:cNvSpPr/>
          <p:nvPr/>
        </p:nvSpPr>
        <p:spPr>
          <a:xfrm>
            <a:off x="4173815" y="3068527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139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40</cp:revision>
  <dcterms:created xsi:type="dcterms:W3CDTF">2024-05-10T05:54:39Z</dcterms:created>
  <dcterms:modified xsi:type="dcterms:W3CDTF">2025-09-01T11:00:35Z</dcterms:modified>
</cp:coreProperties>
</file>