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987040" y="1712743"/>
            <a:ext cx="2758582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3842595" y="181897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F8BAAC5-642E-40FF-4688-9E0E1BCE05A3}"/>
              </a:ext>
            </a:extLst>
          </p:cNvPr>
          <p:cNvCxnSpPr>
            <a:cxnSpLocks/>
          </p:cNvCxnSpPr>
          <p:nvPr/>
        </p:nvCxnSpPr>
        <p:spPr>
          <a:xfrm flipV="1">
            <a:off x="1961980" y="3586918"/>
            <a:ext cx="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48D297E-7264-9BB8-8414-73C168384EA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5C5F1-0B36-BC0A-4AF8-6CCB66DCFA0F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7B1839-7702-4C39-1EEE-76ABF21EC714}"/>
              </a:ext>
            </a:extLst>
          </p:cNvPr>
          <p:cNvCxnSpPr>
            <a:cxnSpLocks/>
          </p:cNvCxnSpPr>
          <p:nvPr/>
        </p:nvCxnSpPr>
        <p:spPr>
          <a:xfrm flipV="1">
            <a:off x="9068086" y="3586918"/>
            <a:ext cx="1814374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C4ADAB-88B2-4E00-557E-830F61129C36}"/>
              </a:ext>
            </a:extLst>
          </p:cNvPr>
          <p:cNvCxnSpPr>
            <a:cxnSpLocks/>
          </p:cNvCxnSpPr>
          <p:nvPr/>
        </p:nvCxnSpPr>
        <p:spPr>
          <a:xfrm>
            <a:off x="7768135" y="1712743"/>
            <a:ext cx="2087065" cy="103204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EDFFA-DA94-B53D-0BA2-B96D220378EE}"/>
              </a:ext>
            </a:extLst>
          </p:cNvPr>
          <p:cNvCxnSpPr>
            <a:cxnSpLocks/>
          </p:cNvCxnSpPr>
          <p:nvPr/>
        </p:nvCxnSpPr>
        <p:spPr>
          <a:xfrm flipH="1">
            <a:off x="2987040" y="5859088"/>
            <a:ext cx="500888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2473D8-D3E8-70BA-2619-769ECB3B55E9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480468"/>
            <a:ext cx="5008880" cy="190433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8FDA25-3F30-EFAE-B8DB-50320C8B7FA5}"/>
              </a:ext>
            </a:extLst>
          </p:cNvPr>
          <p:cNvCxnSpPr>
            <a:cxnSpLocks/>
          </p:cNvCxnSpPr>
          <p:nvPr/>
        </p:nvCxnSpPr>
        <p:spPr>
          <a:xfrm flipH="1" flipV="1">
            <a:off x="2987040" y="3134475"/>
            <a:ext cx="6868160" cy="760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22FC-CA10-B373-CF92-6C9E599BD3A4}"/>
              </a:ext>
            </a:extLst>
          </p:cNvPr>
          <p:cNvCxnSpPr>
            <a:cxnSpLocks/>
          </p:cNvCxnSpPr>
          <p:nvPr/>
        </p:nvCxnSpPr>
        <p:spPr>
          <a:xfrm flipH="1">
            <a:off x="2987040" y="3586918"/>
            <a:ext cx="6868160" cy="179788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1CEC96-EFFB-A42B-D2FF-F46B6DA3596E}"/>
              </a:ext>
            </a:extLst>
          </p:cNvPr>
          <p:cNvCxnSpPr>
            <a:cxnSpLocks/>
          </p:cNvCxnSpPr>
          <p:nvPr/>
        </p:nvCxnSpPr>
        <p:spPr>
          <a:xfrm flipH="1">
            <a:off x="2468132" y="2080581"/>
            <a:ext cx="3277490" cy="323309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D8F644-CC98-662A-79DC-80AFB52ACF43}"/>
              </a:ext>
            </a:extLst>
          </p:cNvPr>
          <p:cNvCxnSpPr>
            <a:cxnSpLocks/>
          </p:cNvCxnSpPr>
          <p:nvPr/>
        </p:nvCxnSpPr>
        <p:spPr>
          <a:xfrm>
            <a:off x="7796146" y="2080581"/>
            <a:ext cx="646814" cy="33042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E71480C-A056-1485-29A5-956E6D6E3FC6}"/>
              </a:ext>
            </a:extLst>
          </p:cNvPr>
          <p:cNvSpPr/>
          <p:nvPr/>
        </p:nvSpPr>
        <p:spPr>
          <a:xfrm>
            <a:off x="1465713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99A58-6523-BB16-E28A-E74A99536806}"/>
              </a:ext>
            </a:extLst>
          </p:cNvPr>
          <p:cNvSpPr/>
          <p:nvPr/>
        </p:nvSpPr>
        <p:spPr>
          <a:xfrm>
            <a:off x="10112918" y="422734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1EDF8E-C898-FC69-9143-0FE50A9EA1EC}"/>
              </a:ext>
            </a:extLst>
          </p:cNvPr>
          <p:cNvSpPr/>
          <p:nvPr/>
        </p:nvSpPr>
        <p:spPr>
          <a:xfrm>
            <a:off x="8678562" y="171274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84D176-DCE2-69DE-958C-7EF9E4D10B47}"/>
              </a:ext>
            </a:extLst>
          </p:cNvPr>
          <p:cNvSpPr/>
          <p:nvPr/>
        </p:nvSpPr>
        <p:spPr>
          <a:xfrm>
            <a:off x="4592782" y="2326351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E88A95-6B7E-4789-4D28-D7B1E47F86F0}"/>
              </a:ext>
            </a:extLst>
          </p:cNvPr>
          <p:cNvSpPr/>
          <p:nvPr/>
        </p:nvSpPr>
        <p:spPr>
          <a:xfrm>
            <a:off x="6178917" y="2670310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B1F65E-3E68-4FB5-A5D4-3AE7AD649B90}"/>
              </a:ext>
            </a:extLst>
          </p:cNvPr>
          <p:cNvSpPr/>
          <p:nvPr/>
        </p:nvSpPr>
        <p:spPr>
          <a:xfrm>
            <a:off x="5358642" y="5815997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1346A0-595C-6C8D-969B-005A4F722872}"/>
              </a:ext>
            </a:extLst>
          </p:cNvPr>
          <p:cNvSpPr/>
          <p:nvPr/>
        </p:nvSpPr>
        <p:spPr>
          <a:xfrm>
            <a:off x="4941329" y="37986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A18B21-ADD4-80BD-2331-E5BB8D577F4C}"/>
              </a:ext>
            </a:extLst>
          </p:cNvPr>
          <p:cNvSpPr/>
          <p:nvPr/>
        </p:nvSpPr>
        <p:spPr>
          <a:xfrm>
            <a:off x="6383906" y="385038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DE3D03-64FC-C22C-96F3-2939632B7DC8}"/>
              </a:ext>
            </a:extLst>
          </p:cNvPr>
          <p:cNvSpPr/>
          <p:nvPr/>
        </p:nvSpPr>
        <p:spPr>
          <a:xfrm>
            <a:off x="7861064" y="2458494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37A0202-DDB9-08FA-E8A4-C7C004FE2D5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206E36A-73FA-71A4-983E-4EE8CCA14527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(2 buses @ 10 people)</a:t>
            </a:r>
            <a:endParaRPr lang="en-US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CCA4C3-C924-B03C-23B5-5CB0744AA9B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E71A9AC-DE36-77B6-F516-08C4A083F4C2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C5402A-C5EE-6589-23F3-41FDF0D3E232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E52B4A4-5AE7-DEE0-C0DA-285B63141DD7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(3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49D8C4-9653-82A7-21D7-8C4432195574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5F641-1387-64FB-4013-0B7BD3BC1150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C497E-4821-E373-543F-A0A7BAEB78D1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CC242E-A059-5697-FC0B-A1F4EAAC07C8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4454B-3FDE-31DD-A4A2-45968F41B7D5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19D8F-8B54-8861-6285-08C49B039D28}"/>
              </a:ext>
            </a:extLst>
          </p:cNvPr>
          <p:cNvCxnSpPr>
            <a:cxnSpLocks/>
          </p:cNvCxnSpPr>
          <p:nvPr/>
        </p:nvCxnSpPr>
        <p:spPr>
          <a:xfrm>
            <a:off x="6986419" y="2234095"/>
            <a:ext cx="1045473" cy="319881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0C0491-3BC1-0871-844F-3618FCDBB50C}"/>
              </a:ext>
            </a:extLst>
          </p:cNvPr>
          <p:cNvCxnSpPr>
            <a:cxnSpLocks/>
          </p:cNvCxnSpPr>
          <p:nvPr/>
        </p:nvCxnSpPr>
        <p:spPr>
          <a:xfrm>
            <a:off x="7809379" y="1390540"/>
            <a:ext cx="2868781" cy="1225673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F453AB-FDC1-8D4E-CE0F-6BD59452C0C5}"/>
              </a:ext>
            </a:extLst>
          </p:cNvPr>
          <p:cNvCxnSpPr>
            <a:cxnSpLocks/>
          </p:cNvCxnSpPr>
          <p:nvPr/>
        </p:nvCxnSpPr>
        <p:spPr>
          <a:xfrm>
            <a:off x="7794882" y="2047525"/>
            <a:ext cx="2065810" cy="87119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4654C4-981A-E384-75B3-295B61526811}"/>
              </a:ext>
            </a:extLst>
          </p:cNvPr>
          <p:cNvCxnSpPr>
            <a:cxnSpLocks/>
          </p:cNvCxnSpPr>
          <p:nvPr/>
        </p:nvCxnSpPr>
        <p:spPr>
          <a:xfrm flipH="1">
            <a:off x="3015863" y="5980670"/>
            <a:ext cx="501602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0918A3-AFD6-CA93-D73B-43E97B49B9D9}"/>
              </a:ext>
            </a:extLst>
          </p:cNvPr>
          <p:cNvCxnSpPr>
            <a:cxnSpLocks/>
          </p:cNvCxnSpPr>
          <p:nvPr/>
        </p:nvCxnSpPr>
        <p:spPr>
          <a:xfrm flipV="1">
            <a:off x="1565448" y="3562894"/>
            <a:ext cx="0" cy="187002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45192C-CD01-161D-2CFE-57A08EBC7948}"/>
              </a:ext>
            </a:extLst>
          </p:cNvPr>
          <p:cNvCxnSpPr>
            <a:cxnSpLocks/>
          </p:cNvCxnSpPr>
          <p:nvPr/>
        </p:nvCxnSpPr>
        <p:spPr>
          <a:xfrm flipV="1">
            <a:off x="2876564" y="1556951"/>
            <a:ext cx="2771561" cy="110290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914542-D68B-FE66-2452-6D1C50A50AA2}"/>
              </a:ext>
            </a:extLst>
          </p:cNvPr>
          <p:cNvCxnSpPr>
            <a:cxnSpLocks/>
          </p:cNvCxnSpPr>
          <p:nvPr/>
        </p:nvCxnSpPr>
        <p:spPr>
          <a:xfrm flipH="1">
            <a:off x="2994885" y="3295106"/>
            <a:ext cx="6865807" cy="2285382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E96C68-3735-02B9-0F11-D87E139DF5DA}"/>
              </a:ext>
            </a:extLst>
          </p:cNvPr>
          <p:cNvCxnSpPr>
            <a:cxnSpLocks/>
          </p:cNvCxnSpPr>
          <p:nvPr/>
        </p:nvCxnSpPr>
        <p:spPr>
          <a:xfrm flipV="1">
            <a:off x="2211859" y="2099243"/>
            <a:ext cx="3450763" cy="333367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7A4D0E-E78D-B822-E01D-AE545C88321A}"/>
              </a:ext>
            </a:extLst>
          </p:cNvPr>
          <p:cNvCxnSpPr>
            <a:cxnSpLocks/>
          </p:cNvCxnSpPr>
          <p:nvPr/>
        </p:nvCxnSpPr>
        <p:spPr>
          <a:xfrm flipH="1">
            <a:off x="9068086" y="3581856"/>
            <a:ext cx="1286070" cy="1850679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096661-E78A-826A-B38F-2FDE0BE60DCB}"/>
              </a:ext>
            </a:extLst>
          </p:cNvPr>
          <p:cNvCxnSpPr>
            <a:cxnSpLocks/>
          </p:cNvCxnSpPr>
          <p:nvPr/>
        </p:nvCxnSpPr>
        <p:spPr>
          <a:xfrm flipH="1" flipV="1">
            <a:off x="7252772" y="2260292"/>
            <a:ext cx="1055225" cy="307073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89A574F-2B72-DB9B-F7F0-535D75766466}"/>
              </a:ext>
            </a:extLst>
          </p:cNvPr>
          <p:cNvSpPr/>
          <p:nvPr/>
        </p:nvSpPr>
        <p:spPr>
          <a:xfrm>
            <a:off x="3892023" y="16954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1A274-EF18-8709-4990-8B6D234A1775}"/>
              </a:ext>
            </a:extLst>
          </p:cNvPr>
          <p:cNvSpPr/>
          <p:nvPr/>
        </p:nvSpPr>
        <p:spPr>
          <a:xfrm>
            <a:off x="1515141" y="410377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C1FBAE-B552-7B81-9143-52196AD7516C}"/>
              </a:ext>
            </a:extLst>
          </p:cNvPr>
          <p:cNvSpPr/>
          <p:nvPr/>
        </p:nvSpPr>
        <p:spPr>
          <a:xfrm>
            <a:off x="4642210" y="2202781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BBA72-521E-EC51-903B-4486A45DA01F}"/>
              </a:ext>
            </a:extLst>
          </p:cNvPr>
          <p:cNvSpPr/>
          <p:nvPr/>
        </p:nvSpPr>
        <p:spPr>
          <a:xfrm>
            <a:off x="9841064" y="431383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A955E1-223D-5271-5A6D-EAAD3C7F19CA}"/>
              </a:ext>
            </a:extLst>
          </p:cNvPr>
          <p:cNvSpPr/>
          <p:nvPr/>
        </p:nvSpPr>
        <p:spPr>
          <a:xfrm>
            <a:off x="5086788" y="59024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B85A1-25C6-0FEE-6866-8A5EDBBDD753}"/>
              </a:ext>
            </a:extLst>
          </p:cNvPr>
          <p:cNvSpPr/>
          <p:nvPr/>
        </p:nvSpPr>
        <p:spPr>
          <a:xfrm>
            <a:off x="6112052" y="3936885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72A71E-9AB9-1E69-466A-0BB2E7E458B0}"/>
              </a:ext>
            </a:extLst>
          </p:cNvPr>
          <p:cNvSpPr/>
          <p:nvPr/>
        </p:nvSpPr>
        <p:spPr>
          <a:xfrm>
            <a:off x="8533232" y="183763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F54282-981A-50B8-B3D6-F0CEEA6757A3}"/>
              </a:ext>
            </a:extLst>
          </p:cNvPr>
          <p:cNvSpPr/>
          <p:nvPr/>
        </p:nvSpPr>
        <p:spPr>
          <a:xfrm>
            <a:off x="7461966" y="2582065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61473B3-02F1-90D1-5614-F2FC948C46FF}"/>
              </a:ext>
            </a:extLst>
          </p:cNvPr>
          <p:cNvSpPr/>
          <p:nvPr/>
        </p:nvSpPr>
        <p:spPr>
          <a:xfrm>
            <a:off x="105589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90FBA-CEF0-E2CE-1BE5-1CD2EF690DD3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2F67A-0C0E-8C72-D795-AE5469147B58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F2145-1B6F-798B-B00E-5ED260E34A2B}"/>
              </a:ext>
            </a:extLst>
          </p:cNvPr>
          <p:cNvSpPr/>
          <p:nvPr/>
        </p:nvSpPr>
        <p:spPr>
          <a:xfrm>
            <a:off x="9976373" y="274479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C87A14-95F3-BABD-4E35-171274F9B32A}"/>
              </a:ext>
            </a:extLst>
          </p:cNvPr>
          <p:cNvSpPr/>
          <p:nvPr/>
        </p:nvSpPr>
        <p:spPr>
          <a:xfrm>
            <a:off x="8161999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DB77DD-B3C5-0853-D30A-B96A802998E5}"/>
              </a:ext>
            </a:extLst>
          </p:cNvPr>
          <p:cNvCxnSpPr>
            <a:cxnSpLocks/>
          </p:cNvCxnSpPr>
          <p:nvPr/>
        </p:nvCxnSpPr>
        <p:spPr>
          <a:xfrm flipH="1">
            <a:off x="3002692" y="3186584"/>
            <a:ext cx="6830542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6C5DFF-8F0B-9C44-F314-F8B0C7B54015}"/>
              </a:ext>
            </a:extLst>
          </p:cNvPr>
          <p:cNvSpPr/>
          <p:nvPr/>
        </p:nvSpPr>
        <p:spPr>
          <a:xfrm>
            <a:off x="10048933" y="4530022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F9E4BA-BAD3-523E-E265-3E1741C115DA}"/>
              </a:ext>
            </a:extLst>
          </p:cNvPr>
          <p:cNvCxnSpPr>
            <a:cxnSpLocks/>
          </p:cNvCxnSpPr>
          <p:nvPr/>
        </p:nvCxnSpPr>
        <p:spPr>
          <a:xfrm>
            <a:off x="3002692" y="3660142"/>
            <a:ext cx="4955059" cy="173976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852F8-C0E0-9572-FA1B-BE25CB9D1119}"/>
              </a:ext>
            </a:extLst>
          </p:cNvPr>
          <p:cNvCxnSpPr>
            <a:cxnSpLocks/>
          </p:cNvCxnSpPr>
          <p:nvPr/>
        </p:nvCxnSpPr>
        <p:spPr>
          <a:xfrm flipH="1">
            <a:off x="9539416" y="3615979"/>
            <a:ext cx="1729946" cy="178392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E2D52C-AF51-521A-7883-937B77DA5521}"/>
              </a:ext>
            </a:extLst>
          </p:cNvPr>
          <p:cNvCxnSpPr>
            <a:cxnSpLocks/>
          </p:cNvCxnSpPr>
          <p:nvPr/>
        </p:nvCxnSpPr>
        <p:spPr>
          <a:xfrm flipH="1">
            <a:off x="2893078" y="3429000"/>
            <a:ext cx="6819630" cy="191943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0736836-5E10-DEFE-2EC5-5EE755365788}"/>
              </a:ext>
            </a:extLst>
          </p:cNvPr>
          <p:cNvSpPr/>
          <p:nvPr/>
        </p:nvSpPr>
        <p:spPr>
          <a:xfrm>
            <a:off x="5371327" y="5205255"/>
            <a:ext cx="21743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3BC88-73E1-9C75-D70A-8B415A102987}"/>
              </a:ext>
            </a:extLst>
          </p:cNvPr>
          <p:cNvSpPr/>
          <p:nvPr/>
        </p:nvSpPr>
        <p:spPr>
          <a:xfrm>
            <a:off x="911510" y="4243260"/>
            <a:ext cx="301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59D78-4235-446B-4502-991585E3B201}"/>
              </a:ext>
            </a:extLst>
          </p:cNvPr>
          <p:cNvSpPr/>
          <p:nvPr/>
        </p:nvSpPr>
        <p:spPr>
          <a:xfrm>
            <a:off x="4949771" y="2258557"/>
            <a:ext cx="30174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103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38</cp:revision>
  <dcterms:created xsi:type="dcterms:W3CDTF">2024-05-10T05:54:39Z</dcterms:created>
  <dcterms:modified xsi:type="dcterms:W3CDTF">2025-08-31T22:53:49Z</dcterms:modified>
</cp:coreProperties>
</file>