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465713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684153" y="232635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267271" y="581599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383906" y="38503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952435" y="245849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FCF3C5-D3A5-555F-CE74-28E1DA6AB7C8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B5D362-B4BA-AD27-FA8A-B84CE141EA82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1D5F1-4C8F-A3E6-B91C-480BCF6FC375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6EB8F74-D810-6F5C-3372-DC0BF1C37F6A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8EDD52-A044-822E-EEA6-F0B3F11C0D10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C4063-D55F-A92F-82DA-9422BBA96E5B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6AC015-4AE9-9738-98E5-FB978FB96F8E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46791D-6D26-8F55-56E8-7141E9791238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36EDB-A42E-735E-A558-80B7178F786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704605-CE77-0E1B-1B8B-D0776A92EE93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71B29F-E4DD-0DAB-B929-DCC9BA28E7EC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A89D1-BA1B-41CF-456C-83A2191DBA67}"/>
              </a:ext>
            </a:extLst>
          </p:cNvPr>
          <p:cNvCxnSpPr>
            <a:cxnSpLocks/>
          </p:cNvCxnSpPr>
          <p:nvPr/>
        </p:nvCxnSpPr>
        <p:spPr>
          <a:xfrm flipH="1">
            <a:off x="3058160" y="1731326"/>
            <a:ext cx="2628708" cy="1013466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A6DFF8-BB1D-7403-525F-78665E50A170}"/>
              </a:ext>
            </a:extLst>
          </p:cNvPr>
          <p:cNvCxnSpPr>
            <a:cxnSpLocks/>
          </p:cNvCxnSpPr>
          <p:nvPr/>
        </p:nvCxnSpPr>
        <p:spPr>
          <a:xfrm>
            <a:off x="7802880" y="2027415"/>
            <a:ext cx="2042336" cy="104667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D79193-45C7-F1D1-E438-F31D6A8BD930}"/>
              </a:ext>
            </a:extLst>
          </p:cNvPr>
          <p:cNvCxnSpPr>
            <a:cxnSpLocks/>
          </p:cNvCxnSpPr>
          <p:nvPr/>
        </p:nvCxnSpPr>
        <p:spPr>
          <a:xfrm>
            <a:off x="6938216" y="2173334"/>
            <a:ext cx="1927399" cy="321787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C7790-DC4D-A50B-199F-93D60071EB85}"/>
              </a:ext>
            </a:extLst>
          </p:cNvPr>
          <p:cNvCxnSpPr>
            <a:cxnSpLocks/>
          </p:cNvCxnSpPr>
          <p:nvPr/>
        </p:nvCxnSpPr>
        <p:spPr>
          <a:xfrm flipH="1">
            <a:off x="3058160" y="3552217"/>
            <a:ext cx="6803132" cy="193903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BC61A7-B46B-7176-FD8F-ADE94E15C2DD}"/>
              </a:ext>
            </a:extLst>
          </p:cNvPr>
          <p:cNvCxnSpPr>
            <a:cxnSpLocks/>
          </p:cNvCxnSpPr>
          <p:nvPr/>
        </p:nvCxnSpPr>
        <p:spPr>
          <a:xfrm flipV="1">
            <a:off x="1961980" y="2052651"/>
            <a:ext cx="3704540" cy="32577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60458F-B8D7-D507-7325-1747DE8A4210}"/>
              </a:ext>
            </a:extLst>
          </p:cNvPr>
          <p:cNvCxnSpPr>
            <a:cxnSpLocks/>
          </p:cNvCxnSpPr>
          <p:nvPr/>
        </p:nvCxnSpPr>
        <p:spPr>
          <a:xfrm>
            <a:off x="3023985" y="3174261"/>
            <a:ext cx="6776602" cy="138895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483393-D9F3-2DBE-D043-A2715D910294}"/>
              </a:ext>
            </a:extLst>
          </p:cNvPr>
          <p:cNvCxnSpPr>
            <a:cxnSpLocks/>
          </p:cNvCxnSpPr>
          <p:nvPr/>
        </p:nvCxnSpPr>
        <p:spPr>
          <a:xfrm flipH="1" flipV="1">
            <a:off x="7729396" y="1722763"/>
            <a:ext cx="2131896" cy="113361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E3B2B4-7A07-A68F-E14D-FDE419806A81}"/>
              </a:ext>
            </a:extLst>
          </p:cNvPr>
          <p:cNvCxnSpPr>
            <a:cxnSpLocks/>
          </p:cNvCxnSpPr>
          <p:nvPr/>
        </p:nvCxnSpPr>
        <p:spPr>
          <a:xfrm flipH="1" flipV="1">
            <a:off x="3037812" y="5859088"/>
            <a:ext cx="4948401" cy="3984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9F360B-1D26-CA1F-40F4-BFBA4B19922B}"/>
              </a:ext>
            </a:extLst>
          </p:cNvPr>
          <p:cNvCxnSpPr>
            <a:cxnSpLocks/>
          </p:cNvCxnSpPr>
          <p:nvPr/>
        </p:nvCxnSpPr>
        <p:spPr>
          <a:xfrm flipV="1">
            <a:off x="2235200" y="2181144"/>
            <a:ext cx="3599588" cy="315764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1A3B62A-49AE-1396-F7EF-2CC518C2E7A9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54ABEF-4A95-183A-F94E-9DD836DEBF16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67DAD7-D74F-4B33-BD6E-3E4DAEE81461}"/>
              </a:ext>
            </a:extLst>
          </p:cNvPr>
          <p:cNvSpPr/>
          <p:nvPr/>
        </p:nvSpPr>
        <p:spPr>
          <a:xfrm>
            <a:off x="4447076" y="243858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BDA709-4798-6785-566E-5F28FEA15734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74446E-B726-888F-F0B5-C2E35D4F4BC2}"/>
              </a:ext>
            </a:extLst>
          </p:cNvPr>
          <p:cNvSpPr/>
          <p:nvPr/>
        </p:nvSpPr>
        <p:spPr>
          <a:xfrm>
            <a:off x="5267271" y="581599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0033EE-9251-33E1-4850-EE0B931E79AC}"/>
              </a:ext>
            </a:extLst>
          </p:cNvPr>
          <p:cNvSpPr/>
          <p:nvPr/>
        </p:nvSpPr>
        <p:spPr>
          <a:xfrm>
            <a:off x="6383906" y="38503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30CE22-BB61-458B-1DB5-2396C924E0C5}"/>
              </a:ext>
            </a:extLst>
          </p:cNvPr>
          <p:cNvSpPr/>
          <p:nvPr/>
        </p:nvSpPr>
        <p:spPr>
          <a:xfrm>
            <a:off x="7341640" y="244825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C244939-B096-A060-DE55-E1300855F212}"/>
              </a:ext>
            </a:extLst>
          </p:cNvPr>
          <p:cNvCxnSpPr>
            <a:cxnSpLocks/>
          </p:cNvCxnSpPr>
          <p:nvPr/>
        </p:nvCxnSpPr>
        <p:spPr>
          <a:xfrm flipH="1" flipV="1">
            <a:off x="2976880" y="3112630"/>
            <a:ext cx="6790290" cy="3267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AE71E0-E377-B22A-57A1-C6AEE241D456}"/>
              </a:ext>
            </a:extLst>
          </p:cNvPr>
          <p:cNvSpPr/>
          <p:nvPr/>
        </p:nvSpPr>
        <p:spPr>
          <a:xfrm>
            <a:off x="6859542" y="2147508"/>
            <a:ext cx="319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E0DE6-02EF-2EA5-88D1-DCCC1075BBA9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4A828-4E19-DBDE-9A78-0BCF96A68F8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D37DA-741E-3FB1-05E2-41BCA2C834B4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CA9C0-5A89-C4E6-008A-630B7551D50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8F655-C4B4-D6D0-A3AE-E76FF43A2529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ECE787-C828-2BF1-E56E-EC4E2E23F7A2}"/>
              </a:ext>
            </a:extLst>
          </p:cNvPr>
          <p:cNvCxnSpPr>
            <a:cxnSpLocks/>
          </p:cNvCxnSpPr>
          <p:nvPr/>
        </p:nvCxnSpPr>
        <p:spPr>
          <a:xfrm flipH="1">
            <a:off x="9225280" y="3612665"/>
            <a:ext cx="1657180" cy="17463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CE9285-092F-0114-8297-FD03DEDCE2D0}"/>
              </a:ext>
            </a:extLst>
          </p:cNvPr>
          <p:cNvCxnSpPr>
            <a:cxnSpLocks/>
          </p:cNvCxnSpPr>
          <p:nvPr/>
        </p:nvCxnSpPr>
        <p:spPr>
          <a:xfrm>
            <a:off x="3054466" y="5826413"/>
            <a:ext cx="4921134" cy="15049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C32038-53A0-47F6-0F91-BB9F27E4F7EE}"/>
              </a:ext>
            </a:extLst>
          </p:cNvPr>
          <p:cNvCxnSpPr>
            <a:cxnSpLocks/>
          </p:cNvCxnSpPr>
          <p:nvPr/>
        </p:nvCxnSpPr>
        <p:spPr>
          <a:xfrm flipV="1">
            <a:off x="1961980" y="3580595"/>
            <a:ext cx="0" cy="174457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E81C7-1F97-16A8-4DB1-D6CAA412B76F}"/>
              </a:ext>
            </a:extLst>
          </p:cNvPr>
          <p:cNvSpPr/>
          <p:nvPr/>
        </p:nvSpPr>
        <p:spPr>
          <a:xfrm>
            <a:off x="3881121" y="4881999"/>
            <a:ext cx="319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F6B4F0-5744-293E-E37B-8E7E8274E7CC}"/>
              </a:ext>
            </a:extLst>
          </p:cNvPr>
          <p:cNvSpPr/>
          <p:nvPr/>
        </p:nvSpPr>
        <p:spPr>
          <a:xfrm>
            <a:off x="-82400" y="3940173"/>
            <a:ext cx="2276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0C600-C8D3-8825-8C5A-7A460C38E5DF}"/>
              </a:ext>
            </a:extLst>
          </p:cNvPr>
          <p:cNvSpPr/>
          <p:nvPr/>
        </p:nvSpPr>
        <p:spPr>
          <a:xfrm>
            <a:off x="9844471" y="4189501"/>
            <a:ext cx="22765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40</cp:revision>
  <dcterms:created xsi:type="dcterms:W3CDTF">2024-05-10T05:54:39Z</dcterms:created>
  <dcterms:modified xsi:type="dcterms:W3CDTF">2025-08-31T14:28:48Z</dcterms:modified>
</cp:coreProperties>
</file>