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987040" y="1712743"/>
            <a:ext cx="2758582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4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8BAAC5-642E-40FF-4688-9E0E1BCE05A3}"/>
              </a:ext>
            </a:extLst>
          </p:cNvPr>
          <p:cNvCxnSpPr>
            <a:cxnSpLocks/>
          </p:cNvCxnSpPr>
          <p:nvPr/>
        </p:nvCxnSpPr>
        <p:spPr>
          <a:xfrm flipV="1">
            <a:off x="1961980" y="3586918"/>
            <a:ext cx="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8D297E-7264-9BB8-8414-73C168384EA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5C5F1-0B36-BC0A-4AF8-6CCB66DCFA0F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B1839-7702-4C39-1EEE-76ABF21EC714}"/>
              </a:ext>
            </a:extLst>
          </p:cNvPr>
          <p:cNvCxnSpPr>
            <a:cxnSpLocks/>
          </p:cNvCxnSpPr>
          <p:nvPr/>
        </p:nvCxnSpPr>
        <p:spPr>
          <a:xfrm flipV="1">
            <a:off x="9068086" y="3586918"/>
            <a:ext cx="1814374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C4ADAB-88B2-4E00-557E-830F61129C36}"/>
              </a:ext>
            </a:extLst>
          </p:cNvPr>
          <p:cNvCxnSpPr>
            <a:cxnSpLocks/>
          </p:cNvCxnSpPr>
          <p:nvPr/>
        </p:nvCxnSpPr>
        <p:spPr>
          <a:xfrm>
            <a:off x="7768135" y="1712743"/>
            <a:ext cx="2087065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EDFFA-DA94-B53D-0BA2-B96D220378EE}"/>
              </a:ext>
            </a:extLst>
          </p:cNvPr>
          <p:cNvCxnSpPr>
            <a:cxnSpLocks/>
          </p:cNvCxnSpPr>
          <p:nvPr/>
        </p:nvCxnSpPr>
        <p:spPr>
          <a:xfrm flipH="1">
            <a:off x="2987040" y="5859088"/>
            <a:ext cx="500888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2473D8-D3E8-70BA-2619-769ECB3B55E9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480468"/>
            <a:ext cx="5008880" cy="190433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FDA25-3F30-EFAE-B8DB-50320C8B7FA5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134475"/>
            <a:ext cx="6868160" cy="760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4822FC-CA10-B373-CF92-6C9E599BD3A4}"/>
              </a:ext>
            </a:extLst>
          </p:cNvPr>
          <p:cNvCxnSpPr>
            <a:cxnSpLocks/>
          </p:cNvCxnSpPr>
          <p:nvPr/>
        </p:nvCxnSpPr>
        <p:spPr>
          <a:xfrm flipH="1">
            <a:off x="2987040" y="3586918"/>
            <a:ext cx="686816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CEC96-EFFB-A42B-D2FF-F46B6DA3596E}"/>
              </a:ext>
            </a:extLst>
          </p:cNvPr>
          <p:cNvCxnSpPr>
            <a:cxnSpLocks/>
          </p:cNvCxnSpPr>
          <p:nvPr/>
        </p:nvCxnSpPr>
        <p:spPr>
          <a:xfrm flipH="1">
            <a:off x="2468132" y="2080581"/>
            <a:ext cx="3277490" cy="32330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8F644-CC98-662A-79DC-80AFB52ACF43}"/>
              </a:ext>
            </a:extLst>
          </p:cNvPr>
          <p:cNvCxnSpPr>
            <a:cxnSpLocks/>
          </p:cNvCxnSpPr>
          <p:nvPr/>
        </p:nvCxnSpPr>
        <p:spPr>
          <a:xfrm>
            <a:off x="7796146" y="2080581"/>
            <a:ext cx="646814" cy="33042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1480C-A056-1485-29A5-956E6D6E3FC6}"/>
              </a:ext>
            </a:extLst>
          </p:cNvPr>
          <p:cNvSpPr/>
          <p:nvPr/>
        </p:nvSpPr>
        <p:spPr>
          <a:xfrm>
            <a:off x="1374342" y="422734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99A58-6523-BB16-E28A-E74A99536806}"/>
              </a:ext>
            </a:extLst>
          </p:cNvPr>
          <p:cNvSpPr/>
          <p:nvPr/>
        </p:nvSpPr>
        <p:spPr>
          <a:xfrm>
            <a:off x="10112918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EDF8E-C898-FC69-9143-0FE50A9EA1EC}"/>
              </a:ext>
            </a:extLst>
          </p:cNvPr>
          <p:cNvSpPr/>
          <p:nvPr/>
        </p:nvSpPr>
        <p:spPr>
          <a:xfrm>
            <a:off x="8678562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4D176-DCE2-69DE-958C-7EF9E4D10B47}"/>
              </a:ext>
            </a:extLst>
          </p:cNvPr>
          <p:cNvSpPr/>
          <p:nvPr/>
        </p:nvSpPr>
        <p:spPr>
          <a:xfrm>
            <a:off x="4684153" y="232635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E88A95-6B7E-4789-4D28-D7B1E47F86F0}"/>
              </a:ext>
            </a:extLst>
          </p:cNvPr>
          <p:cNvSpPr/>
          <p:nvPr/>
        </p:nvSpPr>
        <p:spPr>
          <a:xfrm>
            <a:off x="6178917" y="267031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B1F65E-3E68-4FB5-A5D4-3AE7AD649B90}"/>
              </a:ext>
            </a:extLst>
          </p:cNvPr>
          <p:cNvSpPr/>
          <p:nvPr/>
        </p:nvSpPr>
        <p:spPr>
          <a:xfrm>
            <a:off x="5358642" y="581599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1346A0-595C-6C8D-969B-005A4F722872}"/>
              </a:ext>
            </a:extLst>
          </p:cNvPr>
          <p:cNvSpPr/>
          <p:nvPr/>
        </p:nvSpPr>
        <p:spPr>
          <a:xfrm>
            <a:off x="4941329" y="37986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A18B21-ADD4-80BD-2331-E5BB8D577F4C}"/>
              </a:ext>
            </a:extLst>
          </p:cNvPr>
          <p:cNvSpPr/>
          <p:nvPr/>
        </p:nvSpPr>
        <p:spPr>
          <a:xfrm>
            <a:off x="6475277" y="385038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E3D03-64FC-C22C-96F3-2939632B7DC8}"/>
              </a:ext>
            </a:extLst>
          </p:cNvPr>
          <p:cNvSpPr/>
          <p:nvPr/>
        </p:nvSpPr>
        <p:spPr>
          <a:xfrm>
            <a:off x="7861064" y="245849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70573D-82D9-2BAC-D9D0-6686353D754E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5087B43-FE1C-636C-39B7-86636D05E59D}"/>
              </a:ext>
            </a:extLst>
          </p:cNvPr>
          <p:cNvSpPr/>
          <p:nvPr/>
        </p:nvSpPr>
        <p:spPr>
          <a:xfrm>
            <a:off x="973142" y="4629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(1 bus @ 10 people)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AA7761-C565-A240-800E-85810BD64952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2761EAF-343B-05D8-9687-988FAEA88FEB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DFC508-AD72-6D8A-B851-7A693842DB83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4E6F8C5-7B73-15A7-1F37-B7B110448152}"/>
              </a:ext>
            </a:extLst>
          </p:cNvPr>
          <p:cNvSpPr/>
          <p:nvPr/>
        </p:nvSpPr>
        <p:spPr>
          <a:xfrm>
            <a:off x="973142" y="792725"/>
            <a:ext cx="4896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(3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B25C6-5B3D-ECB6-88BC-D00704D48D1A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EADC4C-EBD8-BABF-63A9-06D240FD62DD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0CBCD-06EA-5F27-0A7F-E41C08481C9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66D66D-3138-4014-E0A0-DC02F4A419C0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F0BA86-8425-3A8C-015B-6A96555358DE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D932B9-1E4D-4126-E2A8-B71773ED076E}"/>
              </a:ext>
            </a:extLst>
          </p:cNvPr>
          <p:cNvCxnSpPr>
            <a:cxnSpLocks/>
          </p:cNvCxnSpPr>
          <p:nvPr/>
        </p:nvCxnSpPr>
        <p:spPr>
          <a:xfrm flipH="1">
            <a:off x="3041531" y="2164080"/>
            <a:ext cx="3135920" cy="34021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90BE24-40EC-8849-46E2-54FF982F406E}"/>
              </a:ext>
            </a:extLst>
          </p:cNvPr>
          <p:cNvCxnSpPr>
            <a:cxnSpLocks/>
          </p:cNvCxnSpPr>
          <p:nvPr/>
        </p:nvCxnSpPr>
        <p:spPr>
          <a:xfrm>
            <a:off x="6688933" y="2182341"/>
            <a:ext cx="1749600" cy="3197149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DF68A9-E3BB-D07A-5B95-D82A67FCF40A}"/>
              </a:ext>
            </a:extLst>
          </p:cNvPr>
          <p:cNvCxnSpPr>
            <a:cxnSpLocks/>
          </p:cNvCxnSpPr>
          <p:nvPr/>
        </p:nvCxnSpPr>
        <p:spPr>
          <a:xfrm flipV="1">
            <a:off x="3015863" y="1724844"/>
            <a:ext cx="2632262" cy="1018502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F34A2B-DE9C-50DF-65DA-F12859A75A0B}"/>
              </a:ext>
            </a:extLst>
          </p:cNvPr>
          <p:cNvCxnSpPr>
            <a:cxnSpLocks/>
          </p:cNvCxnSpPr>
          <p:nvPr/>
        </p:nvCxnSpPr>
        <p:spPr>
          <a:xfrm flipH="1" flipV="1">
            <a:off x="1811547" y="3636499"/>
            <a:ext cx="150433" cy="174299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35C76B-F02C-8548-E1CA-AA28B83A9622}"/>
              </a:ext>
            </a:extLst>
          </p:cNvPr>
          <p:cNvCxnSpPr>
            <a:cxnSpLocks/>
          </p:cNvCxnSpPr>
          <p:nvPr/>
        </p:nvCxnSpPr>
        <p:spPr>
          <a:xfrm flipV="1">
            <a:off x="2997748" y="3112630"/>
            <a:ext cx="6771725" cy="29096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47FDF8-A470-F64C-C281-575DEF6F8F29}"/>
              </a:ext>
            </a:extLst>
          </p:cNvPr>
          <p:cNvCxnSpPr>
            <a:cxnSpLocks/>
          </p:cNvCxnSpPr>
          <p:nvPr/>
        </p:nvCxnSpPr>
        <p:spPr>
          <a:xfrm flipH="1" flipV="1">
            <a:off x="7768484" y="2041489"/>
            <a:ext cx="2122511" cy="66025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0885C-85A2-D21D-7AAA-2CAD32D1D648}"/>
              </a:ext>
            </a:extLst>
          </p:cNvPr>
          <p:cNvCxnSpPr>
            <a:cxnSpLocks/>
          </p:cNvCxnSpPr>
          <p:nvPr/>
        </p:nvCxnSpPr>
        <p:spPr>
          <a:xfrm>
            <a:off x="6413610" y="2196415"/>
            <a:ext cx="1709714" cy="321796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4375E-60AC-E38A-2BBE-1312CF6719D7}"/>
              </a:ext>
            </a:extLst>
          </p:cNvPr>
          <p:cNvCxnSpPr>
            <a:cxnSpLocks/>
          </p:cNvCxnSpPr>
          <p:nvPr/>
        </p:nvCxnSpPr>
        <p:spPr>
          <a:xfrm flipH="1" flipV="1">
            <a:off x="2564323" y="3636499"/>
            <a:ext cx="5527219" cy="2222589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B3425D-767D-4074-35AB-8E76BACDE1F6}"/>
              </a:ext>
            </a:extLst>
          </p:cNvPr>
          <p:cNvCxnSpPr>
            <a:cxnSpLocks/>
          </p:cNvCxnSpPr>
          <p:nvPr/>
        </p:nvCxnSpPr>
        <p:spPr>
          <a:xfrm flipH="1" flipV="1">
            <a:off x="3001038" y="6040544"/>
            <a:ext cx="5016406" cy="98603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E03481-D741-8485-557F-BAA9491CCE3A}"/>
              </a:ext>
            </a:extLst>
          </p:cNvPr>
          <p:cNvCxnSpPr>
            <a:cxnSpLocks/>
          </p:cNvCxnSpPr>
          <p:nvPr/>
        </p:nvCxnSpPr>
        <p:spPr>
          <a:xfrm flipV="1">
            <a:off x="2868067" y="2193672"/>
            <a:ext cx="2841521" cy="3083481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82CBA8-0051-6A6F-0DF4-A40B615CBF99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4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8B4C89-F04D-83D6-7AA9-1BD2F1868F48}"/>
              </a:ext>
            </a:extLst>
          </p:cNvPr>
          <p:cNvSpPr/>
          <p:nvPr/>
        </p:nvSpPr>
        <p:spPr>
          <a:xfrm>
            <a:off x="5319460" y="422720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6F5E9D-F247-FB7B-84E2-09081DA19C14}"/>
              </a:ext>
            </a:extLst>
          </p:cNvPr>
          <p:cNvSpPr/>
          <p:nvPr/>
        </p:nvSpPr>
        <p:spPr>
          <a:xfrm>
            <a:off x="7100253" y="2492141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A4B7E7-4A78-9042-D62D-3CFB631EDE93}"/>
              </a:ext>
            </a:extLst>
          </p:cNvPr>
          <p:cNvSpPr/>
          <p:nvPr/>
        </p:nvSpPr>
        <p:spPr>
          <a:xfrm>
            <a:off x="1357089" y="438261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EE6B82-6691-A4F7-D8B7-637AE9A6ECCA}"/>
              </a:ext>
            </a:extLst>
          </p:cNvPr>
          <p:cNvSpPr/>
          <p:nvPr/>
        </p:nvSpPr>
        <p:spPr>
          <a:xfrm>
            <a:off x="4666900" y="248162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37556C-30A3-66EA-AAE8-FD78B05ABDB1}"/>
              </a:ext>
            </a:extLst>
          </p:cNvPr>
          <p:cNvSpPr/>
          <p:nvPr/>
        </p:nvSpPr>
        <p:spPr>
          <a:xfrm>
            <a:off x="5358642" y="555720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391D7E-EF40-57EB-4F18-34A62E1F2FF4}"/>
              </a:ext>
            </a:extLst>
          </p:cNvPr>
          <p:cNvSpPr/>
          <p:nvPr/>
        </p:nvSpPr>
        <p:spPr>
          <a:xfrm>
            <a:off x="8678562" y="178175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6F7A2D-0194-202F-DF07-325463D33086}"/>
              </a:ext>
            </a:extLst>
          </p:cNvPr>
          <p:cNvSpPr/>
          <p:nvPr/>
        </p:nvSpPr>
        <p:spPr>
          <a:xfrm>
            <a:off x="5798618" y="327573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AC126-CF28-3A84-E498-BCF3CA4D64C7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42114-0DC1-B180-148C-A6B1AB28626D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439BE-F1C9-7866-07E2-F1CD1A26B5F8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793B5-6817-B521-C256-A9BB571E6E16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DDBFE-1C11-D27D-0C78-53F3298B3655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EAC409-76AF-B055-06C5-64130C09215D}"/>
              </a:ext>
            </a:extLst>
          </p:cNvPr>
          <p:cNvCxnSpPr>
            <a:cxnSpLocks/>
          </p:cNvCxnSpPr>
          <p:nvPr/>
        </p:nvCxnSpPr>
        <p:spPr>
          <a:xfrm>
            <a:off x="1961980" y="3631428"/>
            <a:ext cx="0" cy="17330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F0672-01AF-9AC4-4A7A-D634F3E4FEAF}"/>
              </a:ext>
            </a:extLst>
          </p:cNvPr>
          <p:cNvSpPr/>
          <p:nvPr/>
        </p:nvSpPr>
        <p:spPr>
          <a:xfrm>
            <a:off x="-31281" y="3607238"/>
            <a:ext cx="19932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CCCC492-9ED1-9B37-F939-222F7F41B229}"/>
              </a:ext>
            </a:extLst>
          </p:cNvPr>
          <p:cNvCxnSpPr>
            <a:cxnSpLocks/>
          </p:cNvCxnSpPr>
          <p:nvPr/>
        </p:nvCxnSpPr>
        <p:spPr>
          <a:xfrm flipH="1" flipV="1">
            <a:off x="3039418" y="3631428"/>
            <a:ext cx="4965895" cy="185982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E5C5EA-EA49-2E53-93DA-D7AC68A68374}"/>
              </a:ext>
            </a:extLst>
          </p:cNvPr>
          <p:cNvCxnSpPr>
            <a:cxnSpLocks/>
          </p:cNvCxnSpPr>
          <p:nvPr/>
        </p:nvCxnSpPr>
        <p:spPr>
          <a:xfrm flipH="1" flipV="1">
            <a:off x="3061043" y="3250656"/>
            <a:ext cx="6722353" cy="10409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3B323-1AEB-18F4-947D-DA50BB282427}"/>
              </a:ext>
            </a:extLst>
          </p:cNvPr>
          <p:cNvCxnSpPr>
            <a:cxnSpLocks/>
          </p:cNvCxnSpPr>
          <p:nvPr/>
        </p:nvCxnSpPr>
        <p:spPr>
          <a:xfrm>
            <a:off x="3061043" y="2973979"/>
            <a:ext cx="6722353" cy="1257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C6797-C187-ECB4-7741-0DFD80C897A9}"/>
              </a:ext>
            </a:extLst>
          </p:cNvPr>
          <p:cNvSpPr/>
          <p:nvPr/>
        </p:nvSpPr>
        <p:spPr>
          <a:xfrm>
            <a:off x="3955241" y="4604178"/>
            <a:ext cx="19932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8B2DA2-7B10-AE97-76A4-A72DF3451DA0}"/>
              </a:ext>
            </a:extLst>
          </p:cNvPr>
          <p:cNvSpPr/>
          <p:nvPr/>
        </p:nvSpPr>
        <p:spPr>
          <a:xfrm>
            <a:off x="5683473" y="2082730"/>
            <a:ext cx="3034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99D68C-7B4D-78A8-B25D-C6C889A9207F}"/>
              </a:ext>
            </a:extLst>
          </p:cNvPr>
          <p:cNvSpPr/>
          <p:nvPr/>
        </p:nvSpPr>
        <p:spPr>
          <a:xfrm>
            <a:off x="5683473" y="3313514"/>
            <a:ext cx="3034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103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38</cp:revision>
  <dcterms:created xsi:type="dcterms:W3CDTF">2024-05-10T05:54:39Z</dcterms:created>
  <dcterms:modified xsi:type="dcterms:W3CDTF">2025-08-31T23:07:38Z</dcterms:modified>
</cp:coreProperties>
</file>