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4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374342" y="422734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684153" y="232635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358642" y="581599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475277" y="385038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861064" y="245849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(1 bus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(4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061F9C-71FF-DB6F-10C4-BCA6AC0830D9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7C293B-0012-AADF-8DF1-006E9C83FB41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DFE6D5-885C-D84A-BC77-C3BB0168983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2FC79A-5022-2875-D9C4-81064164CCE2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7E4AE2-D4B3-2772-A6CD-50F683131331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1C7086-03CD-D6F4-B59D-72B9C1F816CE}"/>
              </a:ext>
            </a:extLst>
          </p:cNvPr>
          <p:cNvCxnSpPr>
            <a:cxnSpLocks/>
          </p:cNvCxnSpPr>
          <p:nvPr/>
        </p:nvCxnSpPr>
        <p:spPr>
          <a:xfrm flipH="1">
            <a:off x="2991741" y="2324534"/>
            <a:ext cx="2887819" cy="31667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9BF3C7-8365-45A5-6709-555D4427D456}"/>
              </a:ext>
            </a:extLst>
          </p:cNvPr>
          <p:cNvCxnSpPr>
            <a:cxnSpLocks/>
          </p:cNvCxnSpPr>
          <p:nvPr/>
        </p:nvCxnSpPr>
        <p:spPr>
          <a:xfrm>
            <a:off x="7390019" y="2234095"/>
            <a:ext cx="1057818" cy="314539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F0C54E-F822-C68C-5F7D-20E44D37492F}"/>
              </a:ext>
            </a:extLst>
          </p:cNvPr>
          <p:cNvCxnSpPr>
            <a:cxnSpLocks/>
          </p:cNvCxnSpPr>
          <p:nvPr/>
        </p:nvCxnSpPr>
        <p:spPr>
          <a:xfrm flipV="1">
            <a:off x="3015863" y="1724844"/>
            <a:ext cx="2632262" cy="101850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07307A-B54F-5C57-C0E0-D7A2C5B1614F}"/>
              </a:ext>
            </a:extLst>
          </p:cNvPr>
          <p:cNvCxnSpPr>
            <a:cxnSpLocks/>
          </p:cNvCxnSpPr>
          <p:nvPr/>
        </p:nvCxnSpPr>
        <p:spPr>
          <a:xfrm>
            <a:off x="7137211" y="2234095"/>
            <a:ext cx="1024788" cy="314539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F372B7-6B3C-BA93-4542-B606A5734F0E}"/>
              </a:ext>
            </a:extLst>
          </p:cNvPr>
          <p:cNvCxnSpPr>
            <a:cxnSpLocks/>
          </p:cNvCxnSpPr>
          <p:nvPr/>
        </p:nvCxnSpPr>
        <p:spPr>
          <a:xfrm flipH="1" flipV="1">
            <a:off x="3007861" y="3673244"/>
            <a:ext cx="4840261" cy="218584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5CFF0-C50B-C2EC-3C7C-90297A79C427}"/>
              </a:ext>
            </a:extLst>
          </p:cNvPr>
          <p:cNvCxnSpPr>
            <a:cxnSpLocks/>
          </p:cNvCxnSpPr>
          <p:nvPr/>
        </p:nvCxnSpPr>
        <p:spPr>
          <a:xfrm flipV="1">
            <a:off x="3037312" y="3112630"/>
            <a:ext cx="6693284" cy="27060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350BCC-B72E-DA8D-A41B-9BF47DBD5DCD}"/>
              </a:ext>
            </a:extLst>
          </p:cNvPr>
          <p:cNvCxnSpPr>
            <a:cxnSpLocks/>
          </p:cNvCxnSpPr>
          <p:nvPr/>
        </p:nvCxnSpPr>
        <p:spPr>
          <a:xfrm flipH="1" flipV="1">
            <a:off x="7770636" y="1721555"/>
            <a:ext cx="2017445" cy="11413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BA5981-3378-347D-1168-5EDDC03B0118}"/>
              </a:ext>
            </a:extLst>
          </p:cNvPr>
          <p:cNvCxnSpPr>
            <a:cxnSpLocks/>
          </p:cNvCxnSpPr>
          <p:nvPr/>
        </p:nvCxnSpPr>
        <p:spPr>
          <a:xfrm flipH="1">
            <a:off x="3007861" y="6058111"/>
            <a:ext cx="4972085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AEAE2C-7479-E975-C16E-DBAF70028DB3}"/>
              </a:ext>
            </a:extLst>
          </p:cNvPr>
          <p:cNvCxnSpPr>
            <a:cxnSpLocks/>
          </p:cNvCxnSpPr>
          <p:nvPr/>
        </p:nvCxnSpPr>
        <p:spPr>
          <a:xfrm flipV="1">
            <a:off x="2693984" y="2125511"/>
            <a:ext cx="2954141" cy="3166716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7E74DE-E9D4-B19D-36C9-8F66435A7C8A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4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92282-2F20-A70E-6023-CF74F3AFE8F8}"/>
              </a:ext>
            </a:extLst>
          </p:cNvPr>
          <p:cNvSpPr/>
          <p:nvPr/>
        </p:nvSpPr>
        <p:spPr>
          <a:xfrm>
            <a:off x="4758164" y="4013545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21154-A8E8-7B73-45FD-ECC178BA55C6}"/>
              </a:ext>
            </a:extLst>
          </p:cNvPr>
          <p:cNvSpPr/>
          <p:nvPr/>
        </p:nvSpPr>
        <p:spPr>
          <a:xfrm>
            <a:off x="7641299" y="2611635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1E5297-A9E4-E525-CF6B-0E51D47E09A2}"/>
              </a:ext>
            </a:extLst>
          </p:cNvPr>
          <p:cNvSpPr/>
          <p:nvPr/>
        </p:nvSpPr>
        <p:spPr>
          <a:xfrm>
            <a:off x="4390756" y="268075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72577-AA7A-44FF-5C2A-CEEEDB524D73}"/>
              </a:ext>
            </a:extLst>
          </p:cNvPr>
          <p:cNvSpPr/>
          <p:nvPr/>
        </p:nvSpPr>
        <p:spPr>
          <a:xfrm>
            <a:off x="5065245" y="617040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8DA112-8B82-32F2-0AEF-A36A6804CE06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F7FD47-29E2-E45C-FD0E-C47E51A25641}"/>
              </a:ext>
            </a:extLst>
          </p:cNvPr>
          <p:cNvSpPr/>
          <p:nvPr/>
        </p:nvSpPr>
        <p:spPr>
          <a:xfrm>
            <a:off x="6475277" y="385038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D000D1-8464-ADBC-5116-EAA04A482C5D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B1710-AF1B-EE6E-31CE-9A1799C6AC6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909D2-1243-20F2-5E98-4514B5AEB611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3D108-121C-A8A0-8CE5-3909A182E6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CF967-D7C1-CEA3-2A65-3904DA0F2074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733315-1932-2408-AC2C-DC8CE7B60792}"/>
              </a:ext>
            </a:extLst>
          </p:cNvPr>
          <p:cNvCxnSpPr>
            <a:cxnSpLocks/>
          </p:cNvCxnSpPr>
          <p:nvPr/>
        </p:nvCxnSpPr>
        <p:spPr>
          <a:xfrm flipH="1" flipV="1">
            <a:off x="3019245" y="3243532"/>
            <a:ext cx="4946720" cy="219809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AB6AA-578C-BEE6-BDA0-9CCCB02D93AD}"/>
              </a:ext>
            </a:extLst>
          </p:cNvPr>
          <p:cNvSpPr/>
          <p:nvPr/>
        </p:nvSpPr>
        <p:spPr>
          <a:xfrm>
            <a:off x="3031655" y="1974326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9E5044-8E5A-64B1-2386-96A40AC45EB4}"/>
              </a:ext>
            </a:extLst>
          </p:cNvPr>
          <p:cNvCxnSpPr>
            <a:cxnSpLocks/>
          </p:cNvCxnSpPr>
          <p:nvPr/>
        </p:nvCxnSpPr>
        <p:spPr>
          <a:xfrm flipH="1" flipV="1">
            <a:off x="3019245" y="5859088"/>
            <a:ext cx="4946720" cy="16913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A67C3D-22A9-D9D9-A881-484C66F46701}"/>
              </a:ext>
            </a:extLst>
          </p:cNvPr>
          <p:cNvCxnSpPr>
            <a:cxnSpLocks/>
          </p:cNvCxnSpPr>
          <p:nvPr/>
        </p:nvCxnSpPr>
        <p:spPr>
          <a:xfrm flipH="1">
            <a:off x="9068086" y="3649605"/>
            <a:ext cx="1052236" cy="167250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30F24-D5FA-F315-F224-1C901625114D}"/>
              </a:ext>
            </a:extLst>
          </p:cNvPr>
          <p:cNvCxnSpPr>
            <a:cxnSpLocks/>
          </p:cNvCxnSpPr>
          <p:nvPr/>
        </p:nvCxnSpPr>
        <p:spPr>
          <a:xfrm flipH="1">
            <a:off x="3019245" y="3158963"/>
            <a:ext cx="6805950" cy="21631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CB71C8-1C0C-56D8-7BF1-E3E0437AFB0D}"/>
              </a:ext>
            </a:extLst>
          </p:cNvPr>
          <p:cNvSpPr/>
          <p:nvPr/>
        </p:nvSpPr>
        <p:spPr>
          <a:xfrm>
            <a:off x="6308123" y="2342305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D7A53D-F231-3BD6-2183-011689CE592F}"/>
              </a:ext>
            </a:extLst>
          </p:cNvPr>
          <p:cNvSpPr/>
          <p:nvPr/>
        </p:nvSpPr>
        <p:spPr>
          <a:xfrm>
            <a:off x="9594204" y="3972607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E1F68-FC4E-6AA7-890C-6311D1713D63}"/>
              </a:ext>
            </a:extLst>
          </p:cNvPr>
          <p:cNvSpPr/>
          <p:nvPr/>
        </p:nvSpPr>
        <p:spPr>
          <a:xfrm>
            <a:off x="3849962" y="5968630"/>
            <a:ext cx="32852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39</cp:revision>
  <dcterms:created xsi:type="dcterms:W3CDTF">2024-05-10T05:54:39Z</dcterms:created>
  <dcterms:modified xsi:type="dcterms:W3CDTF">2025-08-31T23:30:24Z</dcterms:modified>
</cp:coreProperties>
</file>