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7" d="100"/>
          <a:sy n="47" d="100"/>
        </p:scale>
        <p:origin x="72" y="7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D0797-27CA-4B23-9B34-36161F8F8C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7953FC-76CC-4752-840B-706C3606AC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CFD9AA-E80D-45AD-9B43-9A355404F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88D5D-90F6-4E1A-B7D6-95C557BC338D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E1363C-F3CF-488F-BA54-129DD8C93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2F7924-374F-44C8-B4F4-314A91567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7091E-9941-4A3B-BABD-BDC66F509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429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8838B-BDC3-4895-9E5D-77A46E652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533B83-1400-44B9-8B5C-DCAD439325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E98E41-9F90-408E-8011-A19D8F4C6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88D5D-90F6-4E1A-B7D6-95C557BC338D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221BA3-5D94-4662-8666-4E4712C69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2A1DF6-E201-4BC8-95D4-5DFEBF35A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7091E-9941-4A3B-BABD-BDC66F509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399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4F41B3-D481-4659-B545-27F3A941C2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3D7E93-3EAD-4E97-B698-663F1DBA7E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122E41-696F-44CF-9BD3-0AAEF0167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88D5D-90F6-4E1A-B7D6-95C557BC338D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787865-02A8-426C-86CF-AAF300EC7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CF89E8-2EB6-4CFA-926D-D9CB25D81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7091E-9941-4A3B-BABD-BDC66F509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505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74AE8-32FF-42DC-9AC5-19E36AC61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A64D39-855F-40A3-97A7-D01870056E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F92D1E-2A30-43B6-B99F-1EC29331C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88D5D-90F6-4E1A-B7D6-95C557BC338D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5032A6-393F-45CC-8C31-DE9BD44EE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EA4C66-1814-4AE2-B6CA-7C84E84EE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7091E-9941-4A3B-BABD-BDC66F509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860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A480C-3D72-44A4-BD6A-09688B7EB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1BCA1B-35C4-4FE6-8F06-235B5E2BF6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1DD0-5583-4469-A277-063130896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88D5D-90F6-4E1A-B7D6-95C557BC338D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2BB8A9-EF4A-4FDB-8D4D-0928741DA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731D94-E2F6-41C4-9F65-045ADFBBD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7091E-9941-4A3B-BABD-BDC66F509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540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33F99-07CF-4866-A33D-FBBDE0912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97FFCB-5406-4DA3-8CBA-FBCBFA48C6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9782A8-B7C2-40F8-90C1-057E1F9246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8D63A0-CE94-4515-9178-DD4F632D5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88D5D-90F6-4E1A-B7D6-95C557BC338D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668597-9F81-4AE4-9507-639658F96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1FE2A6-9FFC-414C-90DA-3BB79EFA2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7091E-9941-4A3B-BABD-BDC66F509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114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3A698-19E1-4BBA-A22E-6C8C0180D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6220F6-B11E-45D2-B797-7753047AF6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A294EF-C423-4A10-85D1-48D6B5B6EE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B74205-023E-4260-AC75-CD79D657C3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39FCA6-B672-41EF-90CA-35DFDF1D83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2D9E72-59EC-43AB-BB4C-0DDAF797B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88D5D-90F6-4E1A-B7D6-95C557BC338D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40A2E6-1E54-4185-B9A0-6EE0FD8C9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549101-EF17-4FE6-8B95-68056805A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7091E-9941-4A3B-BABD-BDC66F509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065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D3020-180C-4801-84D2-D13B9686E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482111-EB3A-4AED-85A2-D8EAA03E1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88D5D-90F6-4E1A-B7D6-95C557BC338D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AE9943-DEA6-4FBB-9D13-13C641671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8AFFF6-C1D4-4E45-9B07-BB3C1DC28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7091E-9941-4A3B-BABD-BDC66F509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890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C134E8-B12A-46B8-B710-5F9274480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88D5D-90F6-4E1A-B7D6-95C557BC338D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A5B4AC-A24F-4967-BFA7-E095CFFB7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70A764-FFE2-4BD9-AF38-F5CB6D3C5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7091E-9941-4A3B-BABD-BDC66F509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891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AFFA2-C972-4915-BBF8-03E0E2C7A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F9FE6-CCC3-4BB4-8D43-928C43BFFD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416D6F-35B2-495C-9B59-D637C75E71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89CD56-B3E3-4C11-8469-A59B07237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88D5D-90F6-4E1A-B7D6-95C557BC338D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824A06-79E9-44BA-8B88-8E48C27C9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0E92F5-C40E-4D3E-B4B0-B7C3A25F9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7091E-9941-4A3B-BABD-BDC66F509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458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5E86C-A02F-4343-8F09-7C15C21D4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19FCA-7C72-48D7-A95D-263B2C0560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5A758F-6946-49D9-8C48-0DA99E0BB4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F8D8DD-377D-40C5-B640-F9BC7E79E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88D5D-90F6-4E1A-B7D6-95C557BC338D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3B06F7-AEE9-4504-8C2C-792824035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4E0AF0-69B9-4D8C-B40F-CD5E11044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7091E-9941-4A3B-BABD-BDC66F509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538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B8A50C-E9A0-4DE7-B91F-AA5CC458E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2620D1-5BDC-4B42-B044-203CA7F077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8EC99F-65AE-48D0-95D6-B3CA9565FC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488D5D-90F6-4E1A-B7D6-95C557BC338D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50C689-629A-43A5-8CC4-6E0ADBA9DE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9A1ADC-1162-46B4-9AB9-366BCFC628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7091E-9941-4A3B-BABD-BDC66F509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338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>
            <a:extLst>
              <a:ext uri="{FF2B5EF4-FFF2-40B4-BE49-F238E27FC236}">
                <a16:creationId xmlns:a16="http://schemas.microsoft.com/office/drawing/2014/main" id="{8B97CDD8-F1B0-24BB-8D38-886EB96E5C54}"/>
              </a:ext>
            </a:extLst>
          </p:cNvPr>
          <p:cNvSpPr/>
          <p:nvPr/>
        </p:nvSpPr>
        <p:spPr>
          <a:xfrm>
            <a:off x="1055893" y="2744792"/>
            <a:ext cx="1812174" cy="73567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Station 1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75EE6450-C815-EDB3-B69C-1B9F03F9CC29}"/>
              </a:ext>
            </a:extLst>
          </p:cNvPr>
          <p:cNvSpPr/>
          <p:nvPr/>
        </p:nvSpPr>
        <p:spPr>
          <a:xfrm>
            <a:off x="1055893" y="5491250"/>
            <a:ext cx="1812174" cy="73567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Station 2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30E66BBF-6C23-C4D2-B639-30B2CCC4C0FE}"/>
              </a:ext>
            </a:extLst>
          </p:cNvPr>
          <p:cNvSpPr/>
          <p:nvPr/>
        </p:nvSpPr>
        <p:spPr>
          <a:xfrm>
            <a:off x="5834788" y="1291739"/>
            <a:ext cx="1812174" cy="73567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Depot 0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E4460903-A667-AF7A-7B2B-056C024E314A}"/>
              </a:ext>
            </a:extLst>
          </p:cNvPr>
          <p:cNvCxnSpPr>
            <a:cxnSpLocks/>
          </p:cNvCxnSpPr>
          <p:nvPr/>
        </p:nvCxnSpPr>
        <p:spPr>
          <a:xfrm flipH="1">
            <a:off x="2987040" y="1712743"/>
            <a:ext cx="2758582" cy="1032049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330E0E7F-7187-CC5D-D336-33E7FE3AA103}"/>
              </a:ext>
            </a:extLst>
          </p:cNvPr>
          <p:cNvSpPr/>
          <p:nvPr/>
        </p:nvSpPr>
        <p:spPr>
          <a:xfrm>
            <a:off x="3842595" y="1818971"/>
            <a:ext cx="3674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/>
              <a:t>4</a:t>
            </a:r>
            <a:endParaRPr lang="en-US" sz="2800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5F8BAAC5-642E-40FF-4688-9E0E1BCE05A3}"/>
              </a:ext>
            </a:extLst>
          </p:cNvPr>
          <p:cNvCxnSpPr>
            <a:cxnSpLocks/>
          </p:cNvCxnSpPr>
          <p:nvPr/>
        </p:nvCxnSpPr>
        <p:spPr>
          <a:xfrm flipV="1">
            <a:off x="1961980" y="3586918"/>
            <a:ext cx="0" cy="1797882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248D297E-7264-9BB8-8414-73C168384EAB}"/>
              </a:ext>
            </a:extLst>
          </p:cNvPr>
          <p:cNvSpPr/>
          <p:nvPr/>
        </p:nvSpPr>
        <p:spPr>
          <a:xfrm>
            <a:off x="9976373" y="2744792"/>
            <a:ext cx="1812174" cy="73567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Station 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CF5C5F1-0B36-BC0A-4AF8-6CCB66DCFA0F}"/>
              </a:ext>
            </a:extLst>
          </p:cNvPr>
          <p:cNvSpPr/>
          <p:nvPr/>
        </p:nvSpPr>
        <p:spPr>
          <a:xfrm>
            <a:off x="8161999" y="5491250"/>
            <a:ext cx="1812174" cy="73567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Station 3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77B1839-7702-4C39-1EEE-76ABF21EC714}"/>
              </a:ext>
            </a:extLst>
          </p:cNvPr>
          <p:cNvCxnSpPr>
            <a:cxnSpLocks/>
          </p:cNvCxnSpPr>
          <p:nvPr/>
        </p:nvCxnSpPr>
        <p:spPr>
          <a:xfrm flipV="1">
            <a:off x="9068086" y="3586918"/>
            <a:ext cx="1814374" cy="1797882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2C4ADAB-88B2-4E00-557E-830F61129C36}"/>
              </a:ext>
            </a:extLst>
          </p:cNvPr>
          <p:cNvCxnSpPr>
            <a:cxnSpLocks/>
          </p:cNvCxnSpPr>
          <p:nvPr/>
        </p:nvCxnSpPr>
        <p:spPr>
          <a:xfrm>
            <a:off x="7768135" y="1712743"/>
            <a:ext cx="2087065" cy="1032049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C2EDFFA-DA94-B53D-0BA2-B96D220378EE}"/>
              </a:ext>
            </a:extLst>
          </p:cNvPr>
          <p:cNvCxnSpPr>
            <a:cxnSpLocks/>
          </p:cNvCxnSpPr>
          <p:nvPr/>
        </p:nvCxnSpPr>
        <p:spPr>
          <a:xfrm flipH="1">
            <a:off x="2987040" y="5859088"/>
            <a:ext cx="5008880" cy="0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42473D8-D3E8-70BA-2619-769ECB3B55E9}"/>
              </a:ext>
            </a:extLst>
          </p:cNvPr>
          <p:cNvCxnSpPr>
            <a:cxnSpLocks/>
          </p:cNvCxnSpPr>
          <p:nvPr/>
        </p:nvCxnSpPr>
        <p:spPr>
          <a:xfrm flipH="1" flipV="1">
            <a:off x="2987040" y="3480468"/>
            <a:ext cx="5008880" cy="1904332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58FDA25-3F30-EFAE-B8DB-50320C8B7FA5}"/>
              </a:ext>
            </a:extLst>
          </p:cNvPr>
          <p:cNvCxnSpPr>
            <a:cxnSpLocks/>
          </p:cNvCxnSpPr>
          <p:nvPr/>
        </p:nvCxnSpPr>
        <p:spPr>
          <a:xfrm flipH="1" flipV="1">
            <a:off x="2987040" y="3134475"/>
            <a:ext cx="6868160" cy="76085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A4822FC-CA10-B373-CF92-6C9E599BD3A4}"/>
              </a:ext>
            </a:extLst>
          </p:cNvPr>
          <p:cNvCxnSpPr>
            <a:cxnSpLocks/>
          </p:cNvCxnSpPr>
          <p:nvPr/>
        </p:nvCxnSpPr>
        <p:spPr>
          <a:xfrm flipH="1">
            <a:off x="2987040" y="3586918"/>
            <a:ext cx="6868160" cy="1797882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31CEC96-EFFB-A42B-D2FF-F46B6DA3596E}"/>
              </a:ext>
            </a:extLst>
          </p:cNvPr>
          <p:cNvCxnSpPr>
            <a:cxnSpLocks/>
          </p:cNvCxnSpPr>
          <p:nvPr/>
        </p:nvCxnSpPr>
        <p:spPr>
          <a:xfrm flipH="1">
            <a:off x="2468132" y="2080581"/>
            <a:ext cx="3277490" cy="3233099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CD8F644-CC98-662A-79DC-80AFB52ACF43}"/>
              </a:ext>
            </a:extLst>
          </p:cNvPr>
          <p:cNvCxnSpPr>
            <a:cxnSpLocks/>
          </p:cNvCxnSpPr>
          <p:nvPr/>
        </p:nvCxnSpPr>
        <p:spPr>
          <a:xfrm>
            <a:off x="7796146" y="2080581"/>
            <a:ext cx="646814" cy="3304219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0E71480C-A056-1485-29A5-956E6D6E3FC6}"/>
              </a:ext>
            </a:extLst>
          </p:cNvPr>
          <p:cNvSpPr/>
          <p:nvPr/>
        </p:nvSpPr>
        <p:spPr>
          <a:xfrm>
            <a:off x="1374342" y="4227340"/>
            <a:ext cx="55015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/>
              <a:t>10</a:t>
            </a:r>
            <a:endParaRPr lang="en-US" sz="28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B199A58-6523-BB16-E28A-E74A99536806}"/>
              </a:ext>
            </a:extLst>
          </p:cNvPr>
          <p:cNvSpPr/>
          <p:nvPr/>
        </p:nvSpPr>
        <p:spPr>
          <a:xfrm>
            <a:off x="10112918" y="4227340"/>
            <a:ext cx="3674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/>
              <a:t>6</a:t>
            </a:r>
            <a:endParaRPr lang="en-US" sz="28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21EDF8E-C898-FC69-9143-0FE50A9EA1EC}"/>
              </a:ext>
            </a:extLst>
          </p:cNvPr>
          <p:cNvSpPr/>
          <p:nvPr/>
        </p:nvSpPr>
        <p:spPr>
          <a:xfrm>
            <a:off x="8678562" y="1712743"/>
            <a:ext cx="3674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/>
              <a:t>9</a:t>
            </a:r>
            <a:endParaRPr lang="en-US" sz="28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F84D176-DCE2-69DE-958C-7EF9E4D10B47}"/>
              </a:ext>
            </a:extLst>
          </p:cNvPr>
          <p:cNvSpPr/>
          <p:nvPr/>
        </p:nvSpPr>
        <p:spPr>
          <a:xfrm>
            <a:off x="4684153" y="2326351"/>
            <a:ext cx="3674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/>
              <a:t>7</a:t>
            </a:r>
            <a:endParaRPr lang="en-US" sz="28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4E88A95-6B7E-4789-4D28-D7B1E47F86F0}"/>
              </a:ext>
            </a:extLst>
          </p:cNvPr>
          <p:cNvSpPr/>
          <p:nvPr/>
        </p:nvSpPr>
        <p:spPr>
          <a:xfrm>
            <a:off x="6178917" y="2670310"/>
            <a:ext cx="55015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/>
              <a:t>12</a:t>
            </a:r>
            <a:endParaRPr lang="en-US" sz="2800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5B1F65E-3E68-4FB5-A5D4-3AE7AD649B90}"/>
              </a:ext>
            </a:extLst>
          </p:cNvPr>
          <p:cNvSpPr/>
          <p:nvPr/>
        </p:nvSpPr>
        <p:spPr>
          <a:xfrm>
            <a:off x="5358642" y="5815997"/>
            <a:ext cx="3674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/>
              <a:t>5</a:t>
            </a:r>
            <a:endParaRPr lang="en-US" sz="28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D1346A0-595C-6C8D-969B-005A4F722872}"/>
              </a:ext>
            </a:extLst>
          </p:cNvPr>
          <p:cNvSpPr/>
          <p:nvPr/>
        </p:nvSpPr>
        <p:spPr>
          <a:xfrm>
            <a:off x="4941329" y="3798686"/>
            <a:ext cx="55015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/>
              <a:t>14</a:t>
            </a:r>
            <a:endParaRPr lang="en-US" sz="280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6A18B21-ADD4-80BD-2331-E5BB8D577F4C}"/>
              </a:ext>
            </a:extLst>
          </p:cNvPr>
          <p:cNvSpPr/>
          <p:nvPr/>
        </p:nvSpPr>
        <p:spPr>
          <a:xfrm>
            <a:off x="6475277" y="3850386"/>
            <a:ext cx="3674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/>
              <a:t>7</a:t>
            </a:r>
            <a:endParaRPr lang="en-US" sz="2800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2DE3D03-64FC-C22C-96F3-2939632B7DC8}"/>
              </a:ext>
            </a:extLst>
          </p:cNvPr>
          <p:cNvSpPr/>
          <p:nvPr/>
        </p:nvSpPr>
        <p:spPr>
          <a:xfrm>
            <a:off x="7861064" y="2458494"/>
            <a:ext cx="55015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/>
              <a:t>14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85458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2A486B-0B3D-7FF8-718A-B3E13A5C8F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7E12B7D1-1805-07F6-95B3-A8676E8402DA}"/>
              </a:ext>
            </a:extLst>
          </p:cNvPr>
          <p:cNvCxnSpPr>
            <a:cxnSpLocks/>
          </p:cNvCxnSpPr>
          <p:nvPr/>
        </p:nvCxnSpPr>
        <p:spPr>
          <a:xfrm>
            <a:off x="70197" y="667495"/>
            <a:ext cx="705239" cy="0"/>
          </a:xfrm>
          <a:prstGeom prst="straightConnector1">
            <a:avLst/>
          </a:prstGeom>
          <a:ln w="762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7CEF817F-6A63-DCE0-999F-71252F2088D2}"/>
              </a:ext>
            </a:extLst>
          </p:cNvPr>
          <p:cNvSpPr/>
          <p:nvPr/>
        </p:nvSpPr>
        <p:spPr>
          <a:xfrm>
            <a:off x="973142" y="4629"/>
            <a:ext cx="47137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/>
              <a:t>Route 1 (2 buses @ 10 people)</a:t>
            </a:r>
            <a:endParaRPr lang="en-US" sz="2800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E24391A-0740-BF1E-CF40-78EF5B4B426F}"/>
              </a:ext>
            </a:extLst>
          </p:cNvPr>
          <p:cNvCxnSpPr>
            <a:cxnSpLocks/>
          </p:cNvCxnSpPr>
          <p:nvPr/>
        </p:nvCxnSpPr>
        <p:spPr>
          <a:xfrm>
            <a:off x="70197" y="266239"/>
            <a:ext cx="729616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B51761D6-94B6-2ED2-4EC9-72556AE54902}"/>
              </a:ext>
            </a:extLst>
          </p:cNvPr>
          <p:cNvSpPr/>
          <p:nvPr/>
        </p:nvSpPr>
        <p:spPr>
          <a:xfrm>
            <a:off x="973142" y="405886"/>
            <a:ext cx="47137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Route 2 (1 buses @ 10 people)</a:t>
            </a:r>
            <a:endParaRPr lang="en-US" sz="2800" dirty="0">
              <a:solidFill>
                <a:srgbClr val="FF0000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9056437-A881-AE34-EBE3-8DE8968D5F6E}"/>
              </a:ext>
            </a:extLst>
          </p:cNvPr>
          <p:cNvCxnSpPr>
            <a:cxnSpLocks/>
          </p:cNvCxnSpPr>
          <p:nvPr/>
        </p:nvCxnSpPr>
        <p:spPr>
          <a:xfrm>
            <a:off x="70197" y="1054334"/>
            <a:ext cx="705239" cy="0"/>
          </a:xfrm>
          <a:prstGeom prst="straightConnector1">
            <a:avLst/>
          </a:prstGeom>
          <a:ln w="7620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969D6566-D4A1-52D8-C55E-7CA12924B3B5}"/>
              </a:ext>
            </a:extLst>
          </p:cNvPr>
          <p:cNvSpPr/>
          <p:nvPr/>
        </p:nvSpPr>
        <p:spPr>
          <a:xfrm>
            <a:off x="973142" y="792725"/>
            <a:ext cx="47137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Route 3 (4 buses @ 10 people)</a:t>
            </a:r>
            <a:endParaRPr lang="en-US" sz="2800" dirty="0">
              <a:solidFill>
                <a:srgbClr val="0070C0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4D75491-5B4C-B89F-1B58-F8ACBFABEFAF}"/>
              </a:ext>
            </a:extLst>
          </p:cNvPr>
          <p:cNvSpPr/>
          <p:nvPr/>
        </p:nvSpPr>
        <p:spPr>
          <a:xfrm>
            <a:off x="1055893" y="2744792"/>
            <a:ext cx="1812174" cy="73567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Station 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978E979-90C0-8E45-63CD-409C72CE2EC2}"/>
              </a:ext>
            </a:extLst>
          </p:cNvPr>
          <p:cNvSpPr/>
          <p:nvPr/>
        </p:nvSpPr>
        <p:spPr>
          <a:xfrm>
            <a:off x="1055893" y="5491250"/>
            <a:ext cx="1812174" cy="73567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Station 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E4ACA57-88F5-A1C7-77FA-0347B6F3B46C}"/>
              </a:ext>
            </a:extLst>
          </p:cNvPr>
          <p:cNvSpPr/>
          <p:nvPr/>
        </p:nvSpPr>
        <p:spPr>
          <a:xfrm>
            <a:off x="5834788" y="1291739"/>
            <a:ext cx="1812174" cy="73567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Depot 0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4404084-6CB0-3575-BA50-534E37CBF2FF}"/>
              </a:ext>
            </a:extLst>
          </p:cNvPr>
          <p:cNvSpPr/>
          <p:nvPr/>
        </p:nvSpPr>
        <p:spPr>
          <a:xfrm>
            <a:off x="9976373" y="2744792"/>
            <a:ext cx="1812174" cy="73567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Station 4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CDA1841-3A3C-3737-A013-A90E07091621}"/>
              </a:ext>
            </a:extLst>
          </p:cNvPr>
          <p:cNvSpPr/>
          <p:nvPr/>
        </p:nvSpPr>
        <p:spPr>
          <a:xfrm>
            <a:off x="8161999" y="5491250"/>
            <a:ext cx="1812174" cy="73567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Station 3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DB439AB-1131-48FB-34FB-A9621987AC39}"/>
              </a:ext>
            </a:extLst>
          </p:cNvPr>
          <p:cNvCxnSpPr>
            <a:cxnSpLocks/>
          </p:cNvCxnSpPr>
          <p:nvPr/>
        </p:nvCxnSpPr>
        <p:spPr>
          <a:xfrm>
            <a:off x="7308235" y="2168189"/>
            <a:ext cx="853764" cy="3182287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06B3231-921D-4C74-8928-D24B376445B3}"/>
              </a:ext>
            </a:extLst>
          </p:cNvPr>
          <p:cNvCxnSpPr>
            <a:cxnSpLocks/>
          </p:cNvCxnSpPr>
          <p:nvPr/>
        </p:nvCxnSpPr>
        <p:spPr>
          <a:xfrm flipH="1" flipV="1">
            <a:off x="7735117" y="1532238"/>
            <a:ext cx="2086992" cy="1212554"/>
          </a:xfrm>
          <a:prstGeom prst="straightConnector1">
            <a:avLst/>
          </a:prstGeom>
          <a:ln w="7620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EEF0378-9EF3-7F90-A0F3-AE33352BF9B0}"/>
              </a:ext>
            </a:extLst>
          </p:cNvPr>
          <p:cNvCxnSpPr>
            <a:cxnSpLocks/>
          </p:cNvCxnSpPr>
          <p:nvPr/>
        </p:nvCxnSpPr>
        <p:spPr>
          <a:xfrm flipH="1">
            <a:off x="2483708" y="2177349"/>
            <a:ext cx="3665561" cy="3173127"/>
          </a:xfrm>
          <a:prstGeom prst="straightConnector1">
            <a:avLst/>
          </a:prstGeom>
          <a:ln w="762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F8B96FE-A6F0-3AE9-9962-6C4C142E7E6C}"/>
              </a:ext>
            </a:extLst>
          </p:cNvPr>
          <p:cNvCxnSpPr>
            <a:cxnSpLocks/>
          </p:cNvCxnSpPr>
          <p:nvPr/>
        </p:nvCxnSpPr>
        <p:spPr>
          <a:xfrm flipH="1" flipV="1">
            <a:off x="3015863" y="3325591"/>
            <a:ext cx="4978959" cy="2533497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590B9C7-E33F-093F-10FD-1E551F4594BA}"/>
              </a:ext>
            </a:extLst>
          </p:cNvPr>
          <p:cNvCxnSpPr>
            <a:cxnSpLocks/>
          </p:cNvCxnSpPr>
          <p:nvPr/>
        </p:nvCxnSpPr>
        <p:spPr>
          <a:xfrm flipV="1">
            <a:off x="3022331" y="1907965"/>
            <a:ext cx="2666020" cy="1057480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222658D-0896-0052-64AD-B01502762509}"/>
              </a:ext>
            </a:extLst>
          </p:cNvPr>
          <p:cNvCxnSpPr>
            <a:cxnSpLocks/>
          </p:cNvCxnSpPr>
          <p:nvPr/>
        </p:nvCxnSpPr>
        <p:spPr>
          <a:xfrm flipH="1" flipV="1">
            <a:off x="7646962" y="2168189"/>
            <a:ext cx="866843" cy="3182287"/>
          </a:xfrm>
          <a:prstGeom prst="straightConnector1">
            <a:avLst/>
          </a:prstGeom>
          <a:ln w="762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C290769-C734-67F3-5C5B-CB4BA9311508}"/>
              </a:ext>
            </a:extLst>
          </p:cNvPr>
          <p:cNvCxnSpPr>
            <a:cxnSpLocks/>
          </p:cNvCxnSpPr>
          <p:nvPr/>
        </p:nvCxnSpPr>
        <p:spPr>
          <a:xfrm>
            <a:off x="2949683" y="6072049"/>
            <a:ext cx="5130700" cy="0"/>
          </a:xfrm>
          <a:prstGeom prst="straightConnector1">
            <a:avLst/>
          </a:prstGeom>
          <a:ln w="762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CE38761-2F95-1285-4850-E8A7BC3F3257}"/>
              </a:ext>
            </a:extLst>
          </p:cNvPr>
          <p:cNvCxnSpPr>
            <a:cxnSpLocks/>
          </p:cNvCxnSpPr>
          <p:nvPr/>
        </p:nvCxnSpPr>
        <p:spPr>
          <a:xfrm flipH="1">
            <a:off x="3015863" y="1685251"/>
            <a:ext cx="2664661" cy="1059541"/>
          </a:xfrm>
          <a:prstGeom prst="straightConnector1">
            <a:avLst/>
          </a:prstGeom>
          <a:ln w="7620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24ECF4B-AD28-A81C-491A-0289C92EC4DC}"/>
              </a:ext>
            </a:extLst>
          </p:cNvPr>
          <p:cNvCxnSpPr>
            <a:cxnSpLocks/>
          </p:cNvCxnSpPr>
          <p:nvPr/>
        </p:nvCxnSpPr>
        <p:spPr>
          <a:xfrm flipV="1">
            <a:off x="3022331" y="3056633"/>
            <a:ext cx="6799778" cy="72187"/>
          </a:xfrm>
          <a:prstGeom prst="straightConnector1">
            <a:avLst/>
          </a:prstGeom>
          <a:ln w="7620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FF2BADA6-0060-26F8-7292-46CCA89A3327}"/>
              </a:ext>
            </a:extLst>
          </p:cNvPr>
          <p:cNvSpPr/>
          <p:nvPr/>
        </p:nvSpPr>
        <p:spPr>
          <a:xfrm>
            <a:off x="3854952" y="1781900"/>
            <a:ext cx="3674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/>
              <a:t>4</a:t>
            </a:r>
            <a:endParaRPr lang="en-US" sz="2800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7B248D4-1BF8-6737-2C86-2A02038F7D50}"/>
              </a:ext>
            </a:extLst>
          </p:cNvPr>
          <p:cNvSpPr/>
          <p:nvPr/>
        </p:nvSpPr>
        <p:spPr>
          <a:xfrm>
            <a:off x="8690919" y="1675672"/>
            <a:ext cx="3674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/>
              <a:t>9</a:t>
            </a:r>
            <a:endParaRPr lang="en-US" sz="2800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634FA60-B996-AC74-3543-3AE9CFF3736F}"/>
              </a:ext>
            </a:extLst>
          </p:cNvPr>
          <p:cNvSpPr/>
          <p:nvPr/>
        </p:nvSpPr>
        <p:spPr>
          <a:xfrm>
            <a:off x="6191274" y="2633239"/>
            <a:ext cx="55015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/>
              <a:t>12</a:t>
            </a:r>
            <a:endParaRPr lang="en-US" sz="2800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C61D286-4162-7F4D-D1D5-E11DE4A09A10}"/>
              </a:ext>
            </a:extLst>
          </p:cNvPr>
          <p:cNvSpPr/>
          <p:nvPr/>
        </p:nvSpPr>
        <p:spPr>
          <a:xfrm>
            <a:off x="5092582" y="2371629"/>
            <a:ext cx="3674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/>
              <a:t>7</a:t>
            </a:r>
            <a:endParaRPr lang="en-US" sz="2800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8B7CCF2-C3F3-E41E-28FF-EC8E1C1B42F6}"/>
              </a:ext>
            </a:extLst>
          </p:cNvPr>
          <p:cNvSpPr/>
          <p:nvPr/>
        </p:nvSpPr>
        <p:spPr>
          <a:xfrm>
            <a:off x="5231102" y="6024607"/>
            <a:ext cx="3674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/>
              <a:t>5</a:t>
            </a:r>
            <a:endParaRPr lang="en-US" sz="2800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AC49CF5-26C1-1A56-8152-8460380BC81B}"/>
              </a:ext>
            </a:extLst>
          </p:cNvPr>
          <p:cNvSpPr/>
          <p:nvPr/>
        </p:nvSpPr>
        <p:spPr>
          <a:xfrm>
            <a:off x="8343131" y="4158038"/>
            <a:ext cx="55015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/>
              <a:t>14</a:t>
            </a:r>
            <a:endParaRPr lang="en-US" sz="2800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1C837951-FF63-A883-E982-FB30F374C139}"/>
              </a:ext>
            </a:extLst>
          </p:cNvPr>
          <p:cNvSpPr/>
          <p:nvPr/>
        </p:nvSpPr>
        <p:spPr>
          <a:xfrm>
            <a:off x="5090886" y="3896428"/>
            <a:ext cx="55015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/>
              <a:t>14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17015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DB863E-63F9-1E14-80FA-120529EBFC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E2ADD22-DD3E-EDF0-1988-CCAA02CE04CB}"/>
              </a:ext>
            </a:extLst>
          </p:cNvPr>
          <p:cNvSpPr/>
          <p:nvPr/>
        </p:nvSpPr>
        <p:spPr>
          <a:xfrm>
            <a:off x="1055893" y="2744792"/>
            <a:ext cx="1812174" cy="73567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Station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19E8834-D67B-F41F-6368-E527A6E39E3C}"/>
              </a:ext>
            </a:extLst>
          </p:cNvPr>
          <p:cNvSpPr/>
          <p:nvPr/>
        </p:nvSpPr>
        <p:spPr>
          <a:xfrm>
            <a:off x="1055893" y="5491250"/>
            <a:ext cx="1812174" cy="73567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Station 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F34A838-B480-91FB-B099-4554C1973D1A}"/>
              </a:ext>
            </a:extLst>
          </p:cNvPr>
          <p:cNvSpPr/>
          <p:nvPr/>
        </p:nvSpPr>
        <p:spPr>
          <a:xfrm>
            <a:off x="5834788" y="1291739"/>
            <a:ext cx="1812174" cy="73567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Depot 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10740BB-4FE6-789C-D56A-25C550B0BFE6}"/>
              </a:ext>
            </a:extLst>
          </p:cNvPr>
          <p:cNvSpPr/>
          <p:nvPr/>
        </p:nvSpPr>
        <p:spPr>
          <a:xfrm>
            <a:off x="9976373" y="2744792"/>
            <a:ext cx="1812174" cy="73567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Station 4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2A8A97B-1D6C-013E-EAB9-7D39498F5015}"/>
              </a:ext>
            </a:extLst>
          </p:cNvPr>
          <p:cNvSpPr/>
          <p:nvPr/>
        </p:nvSpPr>
        <p:spPr>
          <a:xfrm>
            <a:off x="8161999" y="5491250"/>
            <a:ext cx="1812174" cy="73567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Station 3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340AB49-983F-8422-6D62-25F6482FED47}"/>
              </a:ext>
            </a:extLst>
          </p:cNvPr>
          <p:cNvCxnSpPr>
            <a:cxnSpLocks/>
          </p:cNvCxnSpPr>
          <p:nvPr/>
        </p:nvCxnSpPr>
        <p:spPr>
          <a:xfrm>
            <a:off x="1961980" y="3631428"/>
            <a:ext cx="0" cy="1733052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6977E56B-C5F9-7B4A-3050-CC090F1BC5F9}"/>
              </a:ext>
            </a:extLst>
          </p:cNvPr>
          <p:cNvSpPr/>
          <p:nvPr/>
        </p:nvSpPr>
        <p:spPr>
          <a:xfrm>
            <a:off x="4603295" y="3105483"/>
            <a:ext cx="304366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/>
              <a:t>passenger group 1</a:t>
            </a:r>
          </a:p>
          <a:p>
            <a:pPr algn="ctr"/>
            <a:r>
              <a:rPr lang="en-US" sz="2800" b="1" dirty="0"/>
              <a:t>(30 people)</a:t>
            </a:r>
            <a:endParaRPr lang="en-US" sz="2800" dirty="0"/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7F28096E-0BEA-B9C3-DACD-D44C47065363}"/>
              </a:ext>
            </a:extLst>
          </p:cNvPr>
          <p:cNvCxnSpPr>
            <a:cxnSpLocks/>
          </p:cNvCxnSpPr>
          <p:nvPr/>
        </p:nvCxnSpPr>
        <p:spPr>
          <a:xfrm flipV="1">
            <a:off x="9527059" y="3631428"/>
            <a:ext cx="827903" cy="1733052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4508D1A-F5A1-53C4-066F-E7FB40582247}"/>
              </a:ext>
            </a:extLst>
          </p:cNvPr>
          <p:cNvCxnSpPr>
            <a:cxnSpLocks/>
          </p:cNvCxnSpPr>
          <p:nvPr/>
        </p:nvCxnSpPr>
        <p:spPr>
          <a:xfrm flipH="1">
            <a:off x="3054553" y="5859088"/>
            <a:ext cx="4890841" cy="0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FC9177-B4E7-4534-8D0D-FFF44CCFB68A}"/>
              </a:ext>
            </a:extLst>
          </p:cNvPr>
          <p:cNvCxnSpPr>
            <a:cxnSpLocks/>
          </p:cNvCxnSpPr>
          <p:nvPr/>
        </p:nvCxnSpPr>
        <p:spPr>
          <a:xfrm flipH="1">
            <a:off x="2955699" y="3112630"/>
            <a:ext cx="6855566" cy="0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6A1DADE2-B460-DF42-12FB-E00E298CBC71}"/>
              </a:ext>
            </a:extLst>
          </p:cNvPr>
          <p:cNvSpPr/>
          <p:nvPr/>
        </p:nvSpPr>
        <p:spPr>
          <a:xfrm>
            <a:off x="-31281" y="3631428"/>
            <a:ext cx="217434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/>
              <a:t>passenger group 2</a:t>
            </a:r>
          </a:p>
          <a:p>
            <a:pPr algn="ctr"/>
            <a:r>
              <a:rPr lang="en-US" sz="2800" b="1" dirty="0"/>
              <a:t>(10 people)</a:t>
            </a:r>
            <a:endParaRPr lang="en-US" sz="28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EEAC5D7-2B7E-821E-F2F4-34D01AA5A81F}"/>
              </a:ext>
            </a:extLst>
          </p:cNvPr>
          <p:cNvSpPr/>
          <p:nvPr/>
        </p:nvSpPr>
        <p:spPr>
          <a:xfrm>
            <a:off x="9811265" y="4059590"/>
            <a:ext cx="217434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/>
              <a:t>passenger group 4</a:t>
            </a:r>
          </a:p>
          <a:p>
            <a:pPr algn="ctr"/>
            <a:r>
              <a:rPr lang="en-US" sz="2800" b="1" dirty="0"/>
              <a:t>(10 people)</a:t>
            </a:r>
            <a:endParaRPr lang="en-US" sz="28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C064390-FB68-D687-0950-1E06009D881D}"/>
              </a:ext>
            </a:extLst>
          </p:cNvPr>
          <p:cNvSpPr/>
          <p:nvPr/>
        </p:nvSpPr>
        <p:spPr>
          <a:xfrm>
            <a:off x="4023163" y="4887426"/>
            <a:ext cx="304366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/>
              <a:t>passenger group 3</a:t>
            </a:r>
          </a:p>
          <a:p>
            <a:pPr algn="ctr"/>
            <a:r>
              <a:rPr lang="en-US" sz="2800" b="1" dirty="0"/>
              <a:t>(10 people)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154946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</TotalTime>
  <Words>102</Words>
  <Application>Microsoft Office PowerPoint</Application>
  <PresentationFormat>Widescreen</PresentationFormat>
  <Paragraphs>43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Ivan K. Singgih</cp:lastModifiedBy>
  <cp:revision>39</cp:revision>
  <dcterms:created xsi:type="dcterms:W3CDTF">2024-05-10T05:54:39Z</dcterms:created>
  <dcterms:modified xsi:type="dcterms:W3CDTF">2025-09-01T23:17:21Z</dcterms:modified>
</cp:coreProperties>
</file>