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987040" y="1712743"/>
            <a:ext cx="2758582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8BAAC5-642E-40FF-4688-9E0E1BCE05A3}"/>
              </a:ext>
            </a:extLst>
          </p:cNvPr>
          <p:cNvCxnSpPr>
            <a:cxnSpLocks/>
          </p:cNvCxnSpPr>
          <p:nvPr/>
        </p:nvCxnSpPr>
        <p:spPr>
          <a:xfrm flipV="1">
            <a:off x="1961980" y="3586918"/>
            <a:ext cx="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8D297E-7264-9BB8-8414-73C168384EA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C5F1-0B36-BC0A-4AF8-6CCB66DCFA0F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B1839-7702-4C39-1EEE-76ABF21EC714}"/>
              </a:ext>
            </a:extLst>
          </p:cNvPr>
          <p:cNvCxnSpPr>
            <a:cxnSpLocks/>
          </p:cNvCxnSpPr>
          <p:nvPr/>
        </p:nvCxnSpPr>
        <p:spPr>
          <a:xfrm flipV="1">
            <a:off x="9068086" y="3586918"/>
            <a:ext cx="1814374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4ADAB-88B2-4E00-557E-830F61129C36}"/>
              </a:ext>
            </a:extLst>
          </p:cNvPr>
          <p:cNvCxnSpPr>
            <a:cxnSpLocks/>
          </p:cNvCxnSpPr>
          <p:nvPr/>
        </p:nvCxnSpPr>
        <p:spPr>
          <a:xfrm>
            <a:off x="7768135" y="1712743"/>
            <a:ext cx="2087065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EDFFA-DA94-B53D-0BA2-B96D220378EE}"/>
              </a:ext>
            </a:extLst>
          </p:cNvPr>
          <p:cNvCxnSpPr>
            <a:cxnSpLocks/>
          </p:cNvCxnSpPr>
          <p:nvPr/>
        </p:nvCxnSpPr>
        <p:spPr>
          <a:xfrm flipH="1">
            <a:off x="2987040" y="5859088"/>
            <a:ext cx="500888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473D8-D3E8-70BA-2619-769ECB3B55E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480468"/>
            <a:ext cx="5008880" cy="19043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FDA25-3F30-EFAE-B8DB-50320C8B7FA5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134475"/>
            <a:ext cx="6868160" cy="760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822FC-CA10-B373-CF92-6C9E599BD3A4}"/>
              </a:ext>
            </a:extLst>
          </p:cNvPr>
          <p:cNvCxnSpPr>
            <a:cxnSpLocks/>
          </p:cNvCxnSpPr>
          <p:nvPr/>
        </p:nvCxnSpPr>
        <p:spPr>
          <a:xfrm flipH="1">
            <a:off x="2987040" y="3586918"/>
            <a:ext cx="686816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CEC96-EFFB-A42B-D2FF-F46B6DA3596E}"/>
              </a:ext>
            </a:extLst>
          </p:cNvPr>
          <p:cNvCxnSpPr>
            <a:cxnSpLocks/>
          </p:cNvCxnSpPr>
          <p:nvPr/>
        </p:nvCxnSpPr>
        <p:spPr>
          <a:xfrm flipH="1">
            <a:off x="2468132" y="2080581"/>
            <a:ext cx="3277490" cy="32330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8F644-CC98-662A-79DC-80AFB52ACF43}"/>
              </a:ext>
            </a:extLst>
          </p:cNvPr>
          <p:cNvCxnSpPr>
            <a:cxnSpLocks/>
          </p:cNvCxnSpPr>
          <p:nvPr/>
        </p:nvCxnSpPr>
        <p:spPr>
          <a:xfrm>
            <a:off x="7796146" y="2080581"/>
            <a:ext cx="646814" cy="33042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1480C-A056-1485-29A5-956E6D6E3FC6}"/>
              </a:ext>
            </a:extLst>
          </p:cNvPr>
          <p:cNvSpPr/>
          <p:nvPr/>
        </p:nvSpPr>
        <p:spPr>
          <a:xfrm>
            <a:off x="1465713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99A58-6523-BB16-E28A-E74A99536806}"/>
              </a:ext>
            </a:extLst>
          </p:cNvPr>
          <p:cNvSpPr/>
          <p:nvPr/>
        </p:nvSpPr>
        <p:spPr>
          <a:xfrm>
            <a:off x="10112918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EDF8E-C898-FC69-9143-0FE50A9EA1EC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4D176-DCE2-69DE-958C-7EF9E4D10B47}"/>
              </a:ext>
            </a:extLst>
          </p:cNvPr>
          <p:cNvSpPr/>
          <p:nvPr/>
        </p:nvSpPr>
        <p:spPr>
          <a:xfrm>
            <a:off x="4592782" y="2326351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E88A95-6B7E-4789-4D28-D7B1E47F86F0}"/>
              </a:ext>
            </a:extLst>
          </p:cNvPr>
          <p:cNvSpPr/>
          <p:nvPr/>
        </p:nvSpPr>
        <p:spPr>
          <a:xfrm>
            <a:off x="6178917" y="26703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1F65E-3E68-4FB5-A5D4-3AE7AD649B90}"/>
              </a:ext>
            </a:extLst>
          </p:cNvPr>
          <p:cNvSpPr/>
          <p:nvPr/>
        </p:nvSpPr>
        <p:spPr>
          <a:xfrm>
            <a:off x="5358642" y="581599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346A0-595C-6C8D-969B-005A4F722872}"/>
              </a:ext>
            </a:extLst>
          </p:cNvPr>
          <p:cNvSpPr/>
          <p:nvPr/>
        </p:nvSpPr>
        <p:spPr>
          <a:xfrm>
            <a:off x="4941329" y="37986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A18B21-ADD4-80BD-2331-E5BB8D577F4C}"/>
              </a:ext>
            </a:extLst>
          </p:cNvPr>
          <p:cNvSpPr/>
          <p:nvPr/>
        </p:nvSpPr>
        <p:spPr>
          <a:xfrm>
            <a:off x="6383906" y="38503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E3D03-64FC-C22C-96F3-2939632B7DC8}"/>
              </a:ext>
            </a:extLst>
          </p:cNvPr>
          <p:cNvSpPr/>
          <p:nvPr/>
        </p:nvSpPr>
        <p:spPr>
          <a:xfrm>
            <a:off x="7861064" y="245849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(1 bus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061F9C-71FF-DB6F-10C4-BCA6AC0830D9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7C293B-0012-AADF-8DF1-006E9C83FB41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DFE6D5-885C-D84A-BC77-C3BB0168983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2FC79A-5022-2875-D9C4-81064164CCE2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7E4AE2-D4B3-2772-A6CD-50F683131331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1C7086-03CD-D6F4-B59D-72B9C1F816CE}"/>
              </a:ext>
            </a:extLst>
          </p:cNvPr>
          <p:cNvCxnSpPr>
            <a:cxnSpLocks/>
          </p:cNvCxnSpPr>
          <p:nvPr/>
        </p:nvCxnSpPr>
        <p:spPr>
          <a:xfrm flipH="1">
            <a:off x="3015987" y="1580821"/>
            <a:ext cx="2620224" cy="103539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9BF3C7-8365-45A5-6709-555D4427D456}"/>
              </a:ext>
            </a:extLst>
          </p:cNvPr>
          <p:cNvCxnSpPr>
            <a:cxnSpLocks/>
          </p:cNvCxnSpPr>
          <p:nvPr/>
        </p:nvCxnSpPr>
        <p:spPr>
          <a:xfrm>
            <a:off x="7494532" y="2203327"/>
            <a:ext cx="1149136" cy="3125974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F0C54E-F822-C68C-5F7D-20E44D37492F}"/>
              </a:ext>
            </a:extLst>
          </p:cNvPr>
          <p:cNvCxnSpPr>
            <a:cxnSpLocks/>
          </p:cNvCxnSpPr>
          <p:nvPr/>
        </p:nvCxnSpPr>
        <p:spPr>
          <a:xfrm flipH="1">
            <a:off x="3015987" y="2292291"/>
            <a:ext cx="3080013" cy="3566797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8C270-1F28-F23E-BF7A-FD18A6881D41}"/>
              </a:ext>
            </a:extLst>
          </p:cNvPr>
          <p:cNvCxnSpPr>
            <a:cxnSpLocks/>
          </p:cNvCxnSpPr>
          <p:nvPr/>
        </p:nvCxnSpPr>
        <p:spPr>
          <a:xfrm>
            <a:off x="1961980" y="3616655"/>
            <a:ext cx="0" cy="174897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BB9B34-C758-A425-4888-509CF2B7AAB0}"/>
              </a:ext>
            </a:extLst>
          </p:cNvPr>
          <p:cNvCxnSpPr>
            <a:cxnSpLocks/>
          </p:cNvCxnSpPr>
          <p:nvPr/>
        </p:nvCxnSpPr>
        <p:spPr>
          <a:xfrm flipV="1">
            <a:off x="3015987" y="2098517"/>
            <a:ext cx="2818801" cy="326711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7102E4-49F3-4274-349B-9EDAD0843FFC}"/>
              </a:ext>
            </a:extLst>
          </p:cNvPr>
          <p:cNvCxnSpPr>
            <a:cxnSpLocks/>
          </p:cNvCxnSpPr>
          <p:nvPr/>
        </p:nvCxnSpPr>
        <p:spPr>
          <a:xfrm>
            <a:off x="3024243" y="6025186"/>
            <a:ext cx="4941312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51CB3E-09AF-E1A0-4DC9-0CC5EBA53CE0}"/>
              </a:ext>
            </a:extLst>
          </p:cNvPr>
          <p:cNvCxnSpPr>
            <a:cxnSpLocks/>
          </p:cNvCxnSpPr>
          <p:nvPr/>
        </p:nvCxnSpPr>
        <p:spPr>
          <a:xfrm flipH="1" flipV="1">
            <a:off x="7233320" y="2193513"/>
            <a:ext cx="1099797" cy="3172117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9CB021-573E-53AA-BADB-CBB8A30EE4F5}"/>
              </a:ext>
            </a:extLst>
          </p:cNvPr>
          <p:cNvCxnSpPr>
            <a:cxnSpLocks/>
          </p:cNvCxnSpPr>
          <p:nvPr/>
        </p:nvCxnSpPr>
        <p:spPr>
          <a:xfrm flipV="1">
            <a:off x="9897029" y="3732073"/>
            <a:ext cx="689347" cy="1597228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395630-0E74-45BA-C36B-F04CF0EC12D1}"/>
              </a:ext>
            </a:extLst>
          </p:cNvPr>
          <p:cNvCxnSpPr>
            <a:cxnSpLocks/>
          </p:cNvCxnSpPr>
          <p:nvPr/>
        </p:nvCxnSpPr>
        <p:spPr>
          <a:xfrm flipH="1" flipV="1">
            <a:off x="7783218" y="1659577"/>
            <a:ext cx="2190955" cy="991985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7C47E0-851C-8E6C-A558-5DC9D2940E16}"/>
              </a:ext>
            </a:extLst>
          </p:cNvPr>
          <p:cNvSpPr/>
          <p:nvPr/>
        </p:nvSpPr>
        <p:spPr>
          <a:xfrm>
            <a:off x="3886358" y="165957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FBDF1-0625-4F48-DE37-415983BFE6BE}"/>
              </a:ext>
            </a:extLst>
          </p:cNvPr>
          <p:cNvSpPr/>
          <p:nvPr/>
        </p:nvSpPr>
        <p:spPr>
          <a:xfrm>
            <a:off x="1465713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CF7ACE-778E-3704-F1CD-8ECB4956DEED}"/>
              </a:ext>
            </a:extLst>
          </p:cNvPr>
          <p:cNvSpPr/>
          <p:nvPr/>
        </p:nvSpPr>
        <p:spPr>
          <a:xfrm>
            <a:off x="4555993" y="243765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DA1EE7-E24F-EF67-764B-C92BE70F2277}"/>
              </a:ext>
            </a:extLst>
          </p:cNvPr>
          <p:cNvSpPr/>
          <p:nvPr/>
        </p:nvSpPr>
        <p:spPr>
          <a:xfrm>
            <a:off x="5452507" y="5968582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F3DAD-2BDC-1A6D-53A9-1A11DF9C9949}"/>
              </a:ext>
            </a:extLst>
          </p:cNvPr>
          <p:cNvSpPr/>
          <p:nvPr/>
        </p:nvSpPr>
        <p:spPr>
          <a:xfrm>
            <a:off x="8034566" y="308682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789279-0179-EEFE-565F-43D02DA76CDB}"/>
              </a:ext>
            </a:extLst>
          </p:cNvPr>
          <p:cNvSpPr/>
          <p:nvPr/>
        </p:nvSpPr>
        <p:spPr>
          <a:xfrm>
            <a:off x="10317371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FE645F-BD16-F741-38FB-C8C4FD286393}"/>
              </a:ext>
            </a:extLst>
          </p:cNvPr>
          <p:cNvSpPr/>
          <p:nvPr/>
        </p:nvSpPr>
        <p:spPr>
          <a:xfrm>
            <a:off x="8883015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834737-FF40-7338-0C71-3BB5D716E8FD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7E788-88B1-7143-AC3F-C537EEBD7C95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109610-30C3-E495-2CEE-6A6755FC8577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96328-3200-6996-75A6-51975384670D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EE5E7-3D05-326A-0262-40652B10EE2B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0B3E05-2926-96A1-9DD0-0B1065D2AA27}"/>
              </a:ext>
            </a:extLst>
          </p:cNvPr>
          <p:cNvCxnSpPr>
            <a:cxnSpLocks/>
          </p:cNvCxnSpPr>
          <p:nvPr/>
        </p:nvCxnSpPr>
        <p:spPr>
          <a:xfrm flipH="1">
            <a:off x="1838586" y="3743642"/>
            <a:ext cx="246787" cy="166410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704D0-DC09-E4F2-F200-91775131F2D4}"/>
              </a:ext>
            </a:extLst>
          </p:cNvPr>
          <p:cNvSpPr/>
          <p:nvPr/>
        </p:nvSpPr>
        <p:spPr>
          <a:xfrm>
            <a:off x="5873703" y="3161640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749300-0955-61E0-E5C6-E2CA931D1FAF}"/>
              </a:ext>
            </a:extLst>
          </p:cNvPr>
          <p:cNvCxnSpPr>
            <a:cxnSpLocks/>
          </p:cNvCxnSpPr>
          <p:nvPr/>
        </p:nvCxnSpPr>
        <p:spPr>
          <a:xfrm>
            <a:off x="3093764" y="2843779"/>
            <a:ext cx="4842538" cy="26592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621CC7-ED53-2A87-D190-DB01A15F8008}"/>
              </a:ext>
            </a:extLst>
          </p:cNvPr>
          <p:cNvCxnSpPr>
            <a:cxnSpLocks/>
          </p:cNvCxnSpPr>
          <p:nvPr/>
        </p:nvCxnSpPr>
        <p:spPr>
          <a:xfrm flipH="1">
            <a:off x="2980915" y="5859088"/>
            <a:ext cx="495538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1EEFE7-59F5-3324-7F95-0DED37C713B7}"/>
              </a:ext>
            </a:extLst>
          </p:cNvPr>
          <p:cNvCxnSpPr>
            <a:cxnSpLocks/>
          </p:cNvCxnSpPr>
          <p:nvPr/>
        </p:nvCxnSpPr>
        <p:spPr>
          <a:xfrm flipV="1">
            <a:off x="9068086" y="3660142"/>
            <a:ext cx="906087" cy="166410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D32CEA-6D0A-B9E6-218D-AE6413D6BC07}"/>
              </a:ext>
            </a:extLst>
          </p:cNvPr>
          <p:cNvSpPr/>
          <p:nvPr/>
        </p:nvSpPr>
        <p:spPr>
          <a:xfrm>
            <a:off x="1705296" y="3951030"/>
            <a:ext cx="23255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F621DD-7311-3233-4800-88E4CAE6C3E7}"/>
              </a:ext>
            </a:extLst>
          </p:cNvPr>
          <p:cNvSpPr/>
          <p:nvPr/>
        </p:nvSpPr>
        <p:spPr>
          <a:xfrm>
            <a:off x="3883559" y="5859088"/>
            <a:ext cx="3037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7AB5E6-900A-A968-CAE6-8A781959226B}"/>
              </a:ext>
            </a:extLst>
          </p:cNvPr>
          <p:cNvSpPr/>
          <p:nvPr/>
        </p:nvSpPr>
        <p:spPr>
          <a:xfrm>
            <a:off x="9439669" y="3939255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42</cp:revision>
  <dcterms:created xsi:type="dcterms:W3CDTF">2024-05-10T05:54:39Z</dcterms:created>
  <dcterms:modified xsi:type="dcterms:W3CDTF">2025-09-01T23:26:35Z</dcterms:modified>
</cp:coreProperties>
</file>