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5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987040" y="1712743"/>
            <a:ext cx="2758582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8BAAC5-642E-40FF-4688-9E0E1BCE05A3}"/>
              </a:ext>
            </a:extLst>
          </p:cNvPr>
          <p:cNvCxnSpPr>
            <a:cxnSpLocks/>
          </p:cNvCxnSpPr>
          <p:nvPr/>
        </p:nvCxnSpPr>
        <p:spPr>
          <a:xfrm flipV="1">
            <a:off x="1961980" y="3586918"/>
            <a:ext cx="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8D297E-7264-9BB8-8414-73C168384E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C5F1-0B36-BC0A-4AF8-6CCB66DCFA0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1839-7702-4C39-1EEE-76ABF21EC714}"/>
              </a:ext>
            </a:extLst>
          </p:cNvPr>
          <p:cNvCxnSpPr>
            <a:cxnSpLocks/>
          </p:cNvCxnSpPr>
          <p:nvPr/>
        </p:nvCxnSpPr>
        <p:spPr>
          <a:xfrm flipV="1">
            <a:off x="9068086" y="3586918"/>
            <a:ext cx="1814374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4ADAB-88B2-4E00-557E-830F61129C36}"/>
              </a:ext>
            </a:extLst>
          </p:cNvPr>
          <p:cNvCxnSpPr>
            <a:cxnSpLocks/>
          </p:cNvCxnSpPr>
          <p:nvPr/>
        </p:nvCxnSpPr>
        <p:spPr>
          <a:xfrm>
            <a:off x="7768135" y="1712743"/>
            <a:ext cx="2087065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EDFFA-DA94-B53D-0BA2-B96D220378EE}"/>
              </a:ext>
            </a:extLst>
          </p:cNvPr>
          <p:cNvCxnSpPr>
            <a:cxnSpLocks/>
          </p:cNvCxnSpPr>
          <p:nvPr/>
        </p:nvCxnSpPr>
        <p:spPr>
          <a:xfrm flipH="1">
            <a:off x="2987040" y="5859088"/>
            <a:ext cx="50088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473D8-D3E8-70BA-2619-769ECB3B55E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480468"/>
            <a:ext cx="5008880" cy="19043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FDA25-3F30-EFAE-B8DB-50320C8B7FA5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134475"/>
            <a:ext cx="6868160" cy="760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22FC-CA10-B373-CF92-6C9E599BD3A4}"/>
              </a:ext>
            </a:extLst>
          </p:cNvPr>
          <p:cNvCxnSpPr>
            <a:cxnSpLocks/>
          </p:cNvCxnSpPr>
          <p:nvPr/>
        </p:nvCxnSpPr>
        <p:spPr>
          <a:xfrm flipH="1">
            <a:off x="2987040" y="3586918"/>
            <a:ext cx="686816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CEC96-EFFB-A42B-D2FF-F46B6DA3596E}"/>
              </a:ext>
            </a:extLst>
          </p:cNvPr>
          <p:cNvCxnSpPr>
            <a:cxnSpLocks/>
          </p:cNvCxnSpPr>
          <p:nvPr/>
        </p:nvCxnSpPr>
        <p:spPr>
          <a:xfrm flipH="1">
            <a:off x="2468132" y="2080581"/>
            <a:ext cx="3277490" cy="32330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8F644-CC98-662A-79DC-80AFB52ACF43}"/>
              </a:ext>
            </a:extLst>
          </p:cNvPr>
          <p:cNvCxnSpPr>
            <a:cxnSpLocks/>
          </p:cNvCxnSpPr>
          <p:nvPr/>
        </p:nvCxnSpPr>
        <p:spPr>
          <a:xfrm>
            <a:off x="7796146" y="2080581"/>
            <a:ext cx="646814" cy="33042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1480C-A056-1485-29A5-956E6D6E3FC6}"/>
              </a:ext>
            </a:extLst>
          </p:cNvPr>
          <p:cNvSpPr/>
          <p:nvPr/>
        </p:nvSpPr>
        <p:spPr>
          <a:xfrm>
            <a:off x="1465713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99A58-6523-BB16-E28A-E74A99536806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EDF8E-C898-FC69-9143-0FE50A9EA1EC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4D176-DCE2-69DE-958C-7EF9E4D10B47}"/>
              </a:ext>
            </a:extLst>
          </p:cNvPr>
          <p:cNvSpPr/>
          <p:nvPr/>
        </p:nvSpPr>
        <p:spPr>
          <a:xfrm>
            <a:off x="4592782" y="2326351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E88A95-6B7E-4789-4D28-D7B1E47F86F0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1F65E-3E68-4FB5-A5D4-3AE7AD649B90}"/>
              </a:ext>
            </a:extLst>
          </p:cNvPr>
          <p:cNvSpPr/>
          <p:nvPr/>
        </p:nvSpPr>
        <p:spPr>
          <a:xfrm>
            <a:off x="5358642" y="581599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46A0-595C-6C8D-969B-005A4F722872}"/>
              </a:ext>
            </a:extLst>
          </p:cNvPr>
          <p:cNvSpPr/>
          <p:nvPr/>
        </p:nvSpPr>
        <p:spPr>
          <a:xfrm>
            <a:off x="4941329" y="37986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A18B21-ADD4-80BD-2331-E5BB8D577F4C}"/>
              </a:ext>
            </a:extLst>
          </p:cNvPr>
          <p:cNvSpPr/>
          <p:nvPr/>
        </p:nvSpPr>
        <p:spPr>
          <a:xfrm>
            <a:off x="6383906" y="38503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E3D03-64FC-C22C-96F3-2939632B7DC8}"/>
              </a:ext>
            </a:extLst>
          </p:cNvPr>
          <p:cNvSpPr/>
          <p:nvPr/>
        </p:nvSpPr>
        <p:spPr>
          <a:xfrm>
            <a:off x="7861064" y="245849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C08735-2694-2E75-0935-9B18AED01BDD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5CC5682-DA15-37ED-EF82-021DE4D7A9DE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533DC0-7FD9-0B59-5F63-CD20486FF4B6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1B775F5-AF42-177D-974E-51CB8E8C3280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A04AE5-CFF5-CCC4-BC79-C63C70A07393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0038F2A-4A5C-3FE6-302C-F0248ECBAA1C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F5140-9C90-00D8-ADB1-247A1C05B3C9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41869-A621-64DA-2A2F-E1B39AC9E383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F57FE-86C4-9E34-8ABD-3FD6F2D519D9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0B065D-E811-B456-98B3-ED3F63BF594E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4AC7F1-3B60-8FAD-C464-F99C7580CE73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2728B3-9FE3-BD82-6505-39F34D690883}"/>
              </a:ext>
            </a:extLst>
          </p:cNvPr>
          <p:cNvCxnSpPr>
            <a:cxnSpLocks/>
          </p:cNvCxnSpPr>
          <p:nvPr/>
        </p:nvCxnSpPr>
        <p:spPr>
          <a:xfrm>
            <a:off x="7775740" y="2027415"/>
            <a:ext cx="2006615" cy="94007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90C39-2F7B-D1CC-3E2A-DFA7FEC9F334}"/>
              </a:ext>
            </a:extLst>
          </p:cNvPr>
          <p:cNvCxnSpPr>
            <a:cxnSpLocks/>
          </p:cNvCxnSpPr>
          <p:nvPr/>
        </p:nvCxnSpPr>
        <p:spPr>
          <a:xfrm>
            <a:off x="7809379" y="1390540"/>
            <a:ext cx="2868781" cy="1225673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D0FA5-12DD-F9E2-4E8D-F1C22E7B3131}"/>
              </a:ext>
            </a:extLst>
          </p:cNvPr>
          <p:cNvCxnSpPr>
            <a:cxnSpLocks/>
          </p:cNvCxnSpPr>
          <p:nvPr/>
        </p:nvCxnSpPr>
        <p:spPr>
          <a:xfrm>
            <a:off x="6879935" y="2238499"/>
            <a:ext cx="1282064" cy="302537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C2F8BD1-7392-269E-1C57-941A11B3FE46}"/>
              </a:ext>
            </a:extLst>
          </p:cNvPr>
          <p:cNvCxnSpPr>
            <a:cxnSpLocks/>
          </p:cNvCxnSpPr>
          <p:nvPr/>
        </p:nvCxnSpPr>
        <p:spPr>
          <a:xfrm flipH="1">
            <a:off x="3015863" y="3253088"/>
            <a:ext cx="672781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765C6-6610-3A60-8C79-AEEBDD15870C}"/>
              </a:ext>
            </a:extLst>
          </p:cNvPr>
          <p:cNvCxnSpPr>
            <a:cxnSpLocks/>
          </p:cNvCxnSpPr>
          <p:nvPr/>
        </p:nvCxnSpPr>
        <p:spPr>
          <a:xfrm flipV="1">
            <a:off x="3015863" y="1822306"/>
            <a:ext cx="2688315" cy="11451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2002A0-80C5-A573-1766-63D6200CCD79}"/>
              </a:ext>
            </a:extLst>
          </p:cNvPr>
          <p:cNvCxnSpPr>
            <a:cxnSpLocks/>
          </p:cNvCxnSpPr>
          <p:nvPr/>
        </p:nvCxnSpPr>
        <p:spPr>
          <a:xfrm flipH="1">
            <a:off x="3094609" y="6065275"/>
            <a:ext cx="4834196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DF3386-F94D-7A73-6120-490A7502828C}"/>
              </a:ext>
            </a:extLst>
          </p:cNvPr>
          <p:cNvCxnSpPr>
            <a:cxnSpLocks/>
          </p:cNvCxnSpPr>
          <p:nvPr/>
        </p:nvCxnSpPr>
        <p:spPr>
          <a:xfrm flipV="1">
            <a:off x="2868067" y="2241427"/>
            <a:ext cx="2836111" cy="302244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F3F559-8F5B-39BA-CB2D-FC06AAE071ED}"/>
              </a:ext>
            </a:extLst>
          </p:cNvPr>
          <p:cNvCxnSpPr>
            <a:cxnSpLocks/>
          </p:cNvCxnSpPr>
          <p:nvPr/>
        </p:nvCxnSpPr>
        <p:spPr>
          <a:xfrm flipH="1">
            <a:off x="9363195" y="3604362"/>
            <a:ext cx="1314965" cy="1675804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37669E-7C1A-72D7-0318-28462945991C}"/>
              </a:ext>
            </a:extLst>
          </p:cNvPr>
          <p:cNvCxnSpPr>
            <a:cxnSpLocks/>
          </p:cNvCxnSpPr>
          <p:nvPr/>
        </p:nvCxnSpPr>
        <p:spPr>
          <a:xfrm flipH="1" flipV="1">
            <a:off x="7227802" y="2277750"/>
            <a:ext cx="1239588" cy="2927898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42F6B-31CA-2E61-61D1-5D2C78EFD992}"/>
              </a:ext>
            </a:extLst>
          </p:cNvPr>
          <p:cNvSpPr/>
          <p:nvPr/>
        </p:nvSpPr>
        <p:spPr>
          <a:xfrm>
            <a:off x="3842595" y="195699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7E0BD6-855B-317B-CBE0-3EF16EBADFF8}"/>
              </a:ext>
            </a:extLst>
          </p:cNvPr>
          <p:cNvSpPr/>
          <p:nvPr/>
        </p:nvSpPr>
        <p:spPr>
          <a:xfrm>
            <a:off x="8595343" y="19043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EB62DCA-0103-ACB0-63D5-38B1DFA9F8CE}"/>
              </a:ext>
            </a:extLst>
          </p:cNvPr>
          <p:cNvSpPr/>
          <p:nvPr/>
        </p:nvSpPr>
        <p:spPr>
          <a:xfrm>
            <a:off x="6178917" y="280833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28C217-C127-C737-E8AB-535531ED676E}"/>
              </a:ext>
            </a:extLst>
          </p:cNvPr>
          <p:cNvSpPr/>
          <p:nvPr/>
        </p:nvSpPr>
        <p:spPr>
          <a:xfrm>
            <a:off x="4472011" y="253338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3818AA-4F20-6694-1B46-77DA30D0FF93}"/>
              </a:ext>
            </a:extLst>
          </p:cNvPr>
          <p:cNvSpPr/>
          <p:nvPr/>
        </p:nvSpPr>
        <p:spPr>
          <a:xfrm>
            <a:off x="5237871" y="602303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B4A562-4FC2-2367-5151-FC9B4577F10E}"/>
              </a:ext>
            </a:extLst>
          </p:cNvPr>
          <p:cNvSpPr/>
          <p:nvPr/>
        </p:nvSpPr>
        <p:spPr>
          <a:xfrm>
            <a:off x="7453095" y="243863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1E4D79-697F-57DA-34A2-EA63A17B0824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6C176B-09FB-8C7B-1540-951DC1E9EE2C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D91D7-ADCE-40D4-AB2C-1763C2DBDA8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2828D-D172-5A43-1E96-1901C9A9809F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371E3-5393-7A78-C765-73998A28B336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559B45-5735-4B61-01C5-A0E382A76B3C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AB339C-AF6F-04BF-CCCE-7C2CF243A848}"/>
              </a:ext>
            </a:extLst>
          </p:cNvPr>
          <p:cNvCxnSpPr>
            <a:cxnSpLocks/>
          </p:cNvCxnSpPr>
          <p:nvPr/>
        </p:nvCxnSpPr>
        <p:spPr>
          <a:xfrm>
            <a:off x="2966741" y="3758198"/>
            <a:ext cx="5004067" cy="17330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10BD27D-4009-1B53-06C4-01A67876EB31}"/>
              </a:ext>
            </a:extLst>
          </p:cNvPr>
          <p:cNvSpPr/>
          <p:nvPr/>
        </p:nvSpPr>
        <p:spPr>
          <a:xfrm>
            <a:off x="48353" y="3800163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DD7CD2-2002-5E9D-EA43-96937282ADEE}"/>
              </a:ext>
            </a:extLst>
          </p:cNvPr>
          <p:cNvCxnSpPr>
            <a:cxnSpLocks/>
          </p:cNvCxnSpPr>
          <p:nvPr/>
        </p:nvCxnSpPr>
        <p:spPr>
          <a:xfrm flipV="1">
            <a:off x="2947319" y="3112630"/>
            <a:ext cx="6748772" cy="22477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1B5E1-C82D-11DE-7C5B-5A91F607ACB6}"/>
              </a:ext>
            </a:extLst>
          </p:cNvPr>
          <p:cNvCxnSpPr>
            <a:cxnSpLocks/>
          </p:cNvCxnSpPr>
          <p:nvPr/>
        </p:nvCxnSpPr>
        <p:spPr>
          <a:xfrm flipV="1">
            <a:off x="2222700" y="3716160"/>
            <a:ext cx="0" cy="16182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17FE72-6CB0-E646-9CCF-7579CD502F7E}"/>
              </a:ext>
            </a:extLst>
          </p:cNvPr>
          <p:cNvCxnSpPr>
            <a:cxnSpLocks/>
          </p:cNvCxnSpPr>
          <p:nvPr/>
        </p:nvCxnSpPr>
        <p:spPr>
          <a:xfrm flipH="1">
            <a:off x="3105509" y="2941803"/>
            <a:ext cx="659058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7C7EDB-3431-BD83-6751-868A4233FBF3}"/>
              </a:ext>
            </a:extLst>
          </p:cNvPr>
          <p:cNvSpPr/>
          <p:nvPr/>
        </p:nvSpPr>
        <p:spPr>
          <a:xfrm>
            <a:off x="4118115" y="2907968"/>
            <a:ext cx="3080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A85FC9-A614-5F6A-E6AA-00F29BAEE41E}"/>
              </a:ext>
            </a:extLst>
          </p:cNvPr>
          <p:cNvSpPr/>
          <p:nvPr/>
        </p:nvSpPr>
        <p:spPr>
          <a:xfrm>
            <a:off x="5571929" y="5185158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40FEED-9CE8-7600-064A-DB2BD4DF32D6}"/>
              </a:ext>
            </a:extLst>
          </p:cNvPr>
          <p:cNvSpPr/>
          <p:nvPr/>
        </p:nvSpPr>
        <p:spPr>
          <a:xfrm>
            <a:off x="7478565" y="3716160"/>
            <a:ext cx="30801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068C-87DE-E7A0-969D-3E292FB9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600540D-BF1B-898F-7F3B-266FB2079E27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A750E47-059C-E116-2F4C-362EE4F22193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8189B4-848A-AD12-55D9-EF4520CA9081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015F8F-2FAA-723B-3456-E27381B9160A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3D0FFF-CEB9-5A77-6781-E57C08E7C478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0C2495B-8119-40A8-E19F-0A8CEB62C335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FBB87-EB2C-D7EE-AEA1-8CB3EF2BC3FD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E090DC-68A8-47CB-A708-704D0D5381F1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D69C8-933E-755F-0126-5D1F78A1450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B984E3-A624-F711-D72D-8249B80BA1C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986409-73C5-9A19-AFFD-5F00D055925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009AD3-B1A8-E60C-A2BE-BFCF09AA3D77}"/>
              </a:ext>
            </a:extLst>
          </p:cNvPr>
          <p:cNvCxnSpPr>
            <a:cxnSpLocks/>
          </p:cNvCxnSpPr>
          <p:nvPr/>
        </p:nvCxnSpPr>
        <p:spPr>
          <a:xfrm>
            <a:off x="7775740" y="2027415"/>
            <a:ext cx="2006615" cy="94007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E03328-6BA6-F356-F096-AB124C041589}"/>
              </a:ext>
            </a:extLst>
          </p:cNvPr>
          <p:cNvCxnSpPr>
            <a:cxnSpLocks/>
          </p:cNvCxnSpPr>
          <p:nvPr/>
        </p:nvCxnSpPr>
        <p:spPr>
          <a:xfrm>
            <a:off x="7809379" y="1390540"/>
            <a:ext cx="2868781" cy="1225673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8EC849-F1D7-5136-B437-CDE4860040BD}"/>
              </a:ext>
            </a:extLst>
          </p:cNvPr>
          <p:cNvCxnSpPr>
            <a:cxnSpLocks/>
          </p:cNvCxnSpPr>
          <p:nvPr/>
        </p:nvCxnSpPr>
        <p:spPr>
          <a:xfrm>
            <a:off x="6879935" y="2238499"/>
            <a:ext cx="1282064" cy="302537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0E3B66-A61B-4173-299F-EFF687CA791B}"/>
              </a:ext>
            </a:extLst>
          </p:cNvPr>
          <p:cNvCxnSpPr>
            <a:cxnSpLocks/>
          </p:cNvCxnSpPr>
          <p:nvPr/>
        </p:nvCxnSpPr>
        <p:spPr>
          <a:xfrm flipH="1">
            <a:off x="3094609" y="3253088"/>
            <a:ext cx="6649069" cy="239587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662E79-A07E-744B-8C2F-16039A6BA4DD}"/>
              </a:ext>
            </a:extLst>
          </p:cNvPr>
          <p:cNvCxnSpPr>
            <a:cxnSpLocks/>
          </p:cNvCxnSpPr>
          <p:nvPr/>
        </p:nvCxnSpPr>
        <p:spPr>
          <a:xfrm flipV="1">
            <a:off x="2896775" y="2082304"/>
            <a:ext cx="2820031" cy="31978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2F82DB-C01F-E187-A7A0-79CF289C8C6E}"/>
              </a:ext>
            </a:extLst>
          </p:cNvPr>
          <p:cNvCxnSpPr>
            <a:cxnSpLocks/>
          </p:cNvCxnSpPr>
          <p:nvPr/>
        </p:nvCxnSpPr>
        <p:spPr>
          <a:xfrm flipH="1">
            <a:off x="3094609" y="6065275"/>
            <a:ext cx="4834196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ED1D74-7C85-BE31-6FAF-935EBACBF331}"/>
              </a:ext>
            </a:extLst>
          </p:cNvPr>
          <p:cNvCxnSpPr>
            <a:cxnSpLocks/>
          </p:cNvCxnSpPr>
          <p:nvPr/>
        </p:nvCxnSpPr>
        <p:spPr>
          <a:xfrm flipH="1" flipV="1">
            <a:off x="1907009" y="3604362"/>
            <a:ext cx="24471" cy="165950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67FCD-03D4-2E2C-A7EE-5CFFE044CA4F}"/>
              </a:ext>
            </a:extLst>
          </p:cNvPr>
          <p:cNvCxnSpPr>
            <a:cxnSpLocks/>
          </p:cNvCxnSpPr>
          <p:nvPr/>
        </p:nvCxnSpPr>
        <p:spPr>
          <a:xfrm flipH="1" flipV="1">
            <a:off x="3001424" y="3060512"/>
            <a:ext cx="6724144" cy="34564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FA3F-73D7-4E3A-E9D9-5D4C6B951889}"/>
              </a:ext>
            </a:extLst>
          </p:cNvPr>
          <p:cNvCxnSpPr>
            <a:cxnSpLocks/>
          </p:cNvCxnSpPr>
          <p:nvPr/>
        </p:nvCxnSpPr>
        <p:spPr>
          <a:xfrm flipV="1">
            <a:off x="3123045" y="1744474"/>
            <a:ext cx="2574398" cy="971288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B58F2-B797-4B8D-A47E-AA88E1D9B767}"/>
              </a:ext>
            </a:extLst>
          </p:cNvPr>
          <p:cNvSpPr/>
          <p:nvPr/>
        </p:nvSpPr>
        <p:spPr>
          <a:xfrm>
            <a:off x="5798343" y="469704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2CA568-8FDA-55B2-C8FF-6211A0A5E35E}"/>
              </a:ext>
            </a:extLst>
          </p:cNvPr>
          <p:cNvSpPr/>
          <p:nvPr/>
        </p:nvSpPr>
        <p:spPr>
          <a:xfrm>
            <a:off x="8595343" y="190437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5D1DE-E3CC-FFE7-87FF-37A26204865D}"/>
              </a:ext>
            </a:extLst>
          </p:cNvPr>
          <p:cNvSpPr/>
          <p:nvPr/>
        </p:nvSpPr>
        <p:spPr>
          <a:xfrm>
            <a:off x="5670917" y="305217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F70DA8-7B57-0A77-F996-81B44B2A8622}"/>
              </a:ext>
            </a:extLst>
          </p:cNvPr>
          <p:cNvSpPr/>
          <p:nvPr/>
        </p:nvSpPr>
        <p:spPr>
          <a:xfrm>
            <a:off x="3786992" y="42037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28C70-C15A-7ED7-3CC3-B788209FF11B}"/>
              </a:ext>
            </a:extLst>
          </p:cNvPr>
          <p:cNvSpPr/>
          <p:nvPr/>
        </p:nvSpPr>
        <p:spPr>
          <a:xfrm>
            <a:off x="5237871" y="602303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D86E30-2D58-D809-86F8-BD91D95E8F14}"/>
              </a:ext>
            </a:extLst>
          </p:cNvPr>
          <p:cNvSpPr/>
          <p:nvPr/>
        </p:nvSpPr>
        <p:spPr>
          <a:xfrm>
            <a:off x="7127975" y="225575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5EFEDE2-4762-0646-334C-4ECF0236CD76}"/>
              </a:ext>
            </a:extLst>
          </p:cNvPr>
          <p:cNvCxnSpPr>
            <a:cxnSpLocks/>
          </p:cNvCxnSpPr>
          <p:nvPr/>
        </p:nvCxnSpPr>
        <p:spPr>
          <a:xfrm flipV="1">
            <a:off x="2689701" y="1498602"/>
            <a:ext cx="2878964" cy="111349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7291D11-105A-5088-9C39-85B1718FEE33}"/>
              </a:ext>
            </a:extLst>
          </p:cNvPr>
          <p:cNvSpPr/>
          <p:nvPr/>
        </p:nvSpPr>
        <p:spPr>
          <a:xfrm>
            <a:off x="1404957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30AD18-79A2-C54D-48F3-B5A4D40C652D}"/>
              </a:ext>
            </a:extLst>
          </p:cNvPr>
          <p:cNvSpPr/>
          <p:nvPr/>
        </p:nvSpPr>
        <p:spPr>
          <a:xfrm>
            <a:off x="3516249" y="159972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87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F8DB8-41CB-577B-5B4B-99B27ED8C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737CBD-3120-CF19-4EA6-C9CFA58ADD66}"/>
              </a:ext>
            </a:extLst>
          </p:cNvPr>
          <p:cNvCxnSpPr>
            <a:cxnSpLocks/>
          </p:cNvCxnSpPr>
          <p:nvPr/>
        </p:nvCxnSpPr>
        <p:spPr>
          <a:xfrm flipH="1">
            <a:off x="3062085" y="3427060"/>
            <a:ext cx="6671073" cy="228227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C3636E-D52C-B8B7-A5B2-A13061023CE1}"/>
              </a:ext>
            </a:extLst>
          </p:cNvPr>
          <p:cNvCxnSpPr>
            <a:cxnSpLocks/>
          </p:cNvCxnSpPr>
          <p:nvPr/>
        </p:nvCxnSpPr>
        <p:spPr>
          <a:xfrm flipV="1">
            <a:off x="3030484" y="2267765"/>
            <a:ext cx="2933875" cy="3109796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BFE05D-E33F-7B65-B3CA-EE229DE92155}"/>
              </a:ext>
            </a:extLst>
          </p:cNvPr>
          <p:cNvCxnSpPr>
            <a:cxnSpLocks/>
          </p:cNvCxnSpPr>
          <p:nvPr/>
        </p:nvCxnSpPr>
        <p:spPr>
          <a:xfrm flipH="1" flipV="1">
            <a:off x="1907009" y="3604362"/>
            <a:ext cx="24471" cy="1659509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4D6003-A351-D3E2-EE0A-16C714B55655}"/>
              </a:ext>
            </a:extLst>
          </p:cNvPr>
          <p:cNvCxnSpPr>
            <a:cxnSpLocks/>
          </p:cNvCxnSpPr>
          <p:nvPr/>
        </p:nvCxnSpPr>
        <p:spPr>
          <a:xfrm flipV="1">
            <a:off x="3015863" y="1571153"/>
            <a:ext cx="2699567" cy="1158256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372F51-73A6-5F03-C9AB-2ADCA81E0A3F}"/>
              </a:ext>
            </a:extLst>
          </p:cNvPr>
          <p:cNvCxnSpPr>
            <a:cxnSpLocks/>
          </p:cNvCxnSpPr>
          <p:nvPr/>
        </p:nvCxnSpPr>
        <p:spPr>
          <a:xfrm flipH="1" flipV="1">
            <a:off x="3001424" y="3060512"/>
            <a:ext cx="6724144" cy="34564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3493E7-46F4-8C08-DB39-FDF3364AB5ED}"/>
              </a:ext>
            </a:extLst>
          </p:cNvPr>
          <p:cNvCxnSpPr>
            <a:cxnSpLocks/>
          </p:cNvCxnSpPr>
          <p:nvPr/>
        </p:nvCxnSpPr>
        <p:spPr>
          <a:xfrm flipV="1">
            <a:off x="2766934" y="1330363"/>
            <a:ext cx="2937244" cy="123906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C867D5-8E33-969A-0CD8-9C041ECB0A97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9E80BE9-CBFB-05E9-98B9-53ADF8B45319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9CFAC1-A39F-9011-09D5-ED6A28B51015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B6E916-62BB-3835-F8F8-5C22FBA838AC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D272B6-DE3D-C804-0D1D-D85C72833777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E5EBF07-3F86-74EF-C170-5968AA4CB2E3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(2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776B7D-71AF-B5CA-208C-5838B47B1EBB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31208E-6AB0-40B7-FAA6-A47166970D8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721E8-C0A0-AE2D-B8F5-D927E79FB3C7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4BCE2-5D32-3ED8-6400-CCD2684D71A1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Station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1610C-D510-9417-495A-7221D596FE16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Station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577B6-DDE6-8926-D5A3-2FF58C72173E}"/>
              </a:ext>
            </a:extLst>
          </p:cNvPr>
          <p:cNvCxnSpPr>
            <a:cxnSpLocks/>
          </p:cNvCxnSpPr>
          <p:nvPr/>
        </p:nvCxnSpPr>
        <p:spPr>
          <a:xfrm>
            <a:off x="7775740" y="2027415"/>
            <a:ext cx="2006615" cy="94007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AD13AA-C201-CF6E-E2F2-02B4AD27F11D}"/>
              </a:ext>
            </a:extLst>
          </p:cNvPr>
          <p:cNvCxnSpPr>
            <a:cxnSpLocks/>
          </p:cNvCxnSpPr>
          <p:nvPr/>
        </p:nvCxnSpPr>
        <p:spPr>
          <a:xfrm>
            <a:off x="7809379" y="1390540"/>
            <a:ext cx="2868781" cy="1225673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211-6FD1-DCFC-505D-B1605703EF3A}"/>
              </a:ext>
            </a:extLst>
          </p:cNvPr>
          <p:cNvCxnSpPr>
            <a:cxnSpLocks/>
          </p:cNvCxnSpPr>
          <p:nvPr/>
        </p:nvCxnSpPr>
        <p:spPr>
          <a:xfrm>
            <a:off x="6879935" y="2238499"/>
            <a:ext cx="1282064" cy="302537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B1D623-0888-D5C3-8ADF-CC502D16DEEA}"/>
              </a:ext>
            </a:extLst>
          </p:cNvPr>
          <p:cNvCxnSpPr>
            <a:cxnSpLocks/>
          </p:cNvCxnSpPr>
          <p:nvPr/>
        </p:nvCxnSpPr>
        <p:spPr>
          <a:xfrm flipH="1">
            <a:off x="3028220" y="3277802"/>
            <a:ext cx="672781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FD6DA0-0886-DBF1-6EA6-E30C0D3A74AF}"/>
              </a:ext>
            </a:extLst>
          </p:cNvPr>
          <p:cNvCxnSpPr>
            <a:cxnSpLocks/>
          </p:cNvCxnSpPr>
          <p:nvPr/>
        </p:nvCxnSpPr>
        <p:spPr>
          <a:xfrm flipV="1">
            <a:off x="3015863" y="1822306"/>
            <a:ext cx="2688315" cy="11451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AAC556-502F-AFAD-3D01-186D75D4F2E4}"/>
              </a:ext>
            </a:extLst>
          </p:cNvPr>
          <p:cNvCxnSpPr>
            <a:cxnSpLocks/>
          </p:cNvCxnSpPr>
          <p:nvPr/>
        </p:nvCxnSpPr>
        <p:spPr>
          <a:xfrm flipH="1">
            <a:off x="3094609" y="6065275"/>
            <a:ext cx="4834196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0349E9-D04F-B0BE-C39B-52C6BB956FE7}"/>
              </a:ext>
            </a:extLst>
          </p:cNvPr>
          <p:cNvCxnSpPr>
            <a:cxnSpLocks/>
          </p:cNvCxnSpPr>
          <p:nvPr/>
        </p:nvCxnSpPr>
        <p:spPr>
          <a:xfrm flipV="1">
            <a:off x="2868067" y="2241427"/>
            <a:ext cx="2836111" cy="3022444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E15A94-37FB-EAF3-080E-BEC453D628EF}"/>
              </a:ext>
            </a:extLst>
          </p:cNvPr>
          <p:cNvCxnSpPr>
            <a:cxnSpLocks/>
          </p:cNvCxnSpPr>
          <p:nvPr/>
        </p:nvCxnSpPr>
        <p:spPr>
          <a:xfrm flipH="1">
            <a:off x="9363195" y="3604362"/>
            <a:ext cx="1314965" cy="1675804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B0683C-2B4D-1083-2EB0-5E3F97042247}"/>
              </a:ext>
            </a:extLst>
          </p:cNvPr>
          <p:cNvCxnSpPr>
            <a:cxnSpLocks/>
          </p:cNvCxnSpPr>
          <p:nvPr/>
        </p:nvCxnSpPr>
        <p:spPr>
          <a:xfrm flipH="1" flipV="1">
            <a:off x="7227802" y="2277750"/>
            <a:ext cx="1239588" cy="2927898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4D0BB83-EFB9-76AC-58CC-E0960B5EC8A3}"/>
              </a:ext>
            </a:extLst>
          </p:cNvPr>
          <p:cNvSpPr/>
          <p:nvPr/>
        </p:nvSpPr>
        <p:spPr>
          <a:xfrm>
            <a:off x="10803239" y="2081952"/>
            <a:ext cx="809837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800" b="1" dirty="0"/>
              <a:t>1</a:t>
            </a:r>
            <a:r>
              <a:rPr lang="en-US" sz="4800" b="1" dirty="0">
                <a:solidFill>
                  <a:srgbClr val="0070C0"/>
                </a:solidFill>
              </a:rPr>
              <a:t>3</a:t>
            </a:r>
            <a:endParaRPr lang="en-US" sz="4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A830F3-1038-54EF-0BC1-FEB589C2E4A2}"/>
              </a:ext>
            </a:extLst>
          </p:cNvPr>
          <p:cNvSpPr/>
          <p:nvPr/>
        </p:nvSpPr>
        <p:spPr>
          <a:xfrm>
            <a:off x="8819460" y="6097029"/>
            <a:ext cx="497251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D54683-71C8-EC8B-6C54-5D235E836BD7}"/>
              </a:ext>
            </a:extLst>
          </p:cNvPr>
          <p:cNvSpPr/>
          <p:nvPr/>
        </p:nvSpPr>
        <p:spPr>
          <a:xfrm>
            <a:off x="1658383" y="6097029"/>
            <a:ext cx="497251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61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74BE0-D36A-93ED-1576-9F089A23D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313854"/>
              </p:ext>
            </p:extLst>
          </p:nvPr>
        </p:nvGraphicFramePr>
        <p:xfrm>
          <a:off x="303875" y="237529"/>
          <a:ext cx="7838325" cy="1849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309">
                  <a:extLst>
                    <a:ext uri="{9D8B030D-6E8A-4147-A177-3AD203B41FA5}">
                      <a16:colId xmlns:a16="http://schemas.microsoft.com/office/drawing/2014/main" val="1171237170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3880651956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241167959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1180151780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30754719"/>
                    </a:ext>
                  </a:extLst>
                </a:gridCol>
              </a:tblGrid>
              <a:tr h="473671"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1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2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3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4</a:t>
                      </a:r>
                      <a:endParaRPr lang="en-ID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5246141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Route 1 (old)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1586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Route 1 (new)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70720"/>
                  </a:ext>
                </a:extLst>
              </a:tr>
              <a:tr h="28181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Same bus stations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ym typeface="Wingdings 2" panose="05020102010507070707" pitchFamily="18" charset="2"/>
                        </a:rPr>
                        <a:t></a:t>
                      </a:r>
                      <a:endParaRPr lang="en-ID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4035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3C63A0-FD84-621C-F61F-B2E2079D2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05831"/>
              </p:ext>
            </p:extLst>
          </p:nvPr>
        </p:nvGraphicFramePr>
        <p:xfrm>
          <a:off x="303875" y="2340649"/>
          <a:ext cx="7838325" cy="18520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6309">
                  <a:extLst>
                    <a:ext uri="{9D8B030D-6E8A-4147-A177-3AD203B41FA5}">
                      <a16:colId xmlns:a16="http://schemas.microsoft.com/office/drawing/2014/main" val="1171237170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3880651956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241167959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1180151780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30754719"/>
                    </a:ext>
                  </a:extLst>
                </a:gridCol>
              </a:tblGrid>
              <a:tr h="473671"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1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2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3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4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46141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Route 2 (old)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1586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Route 2 (new)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70720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Same bus stations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4035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5E2B4A-8F65-34FD-F026-E83B2CA04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70092"/>
              </p:ext>
            </p:extLst>
          </p:nvPr>
        </p:nvGraphicFramePr>
        <p:xfrm>
          <a:off x="303875" y="4443769"/>
          <a:ext cx="7838325" cy="1852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309">
                  <a:extLst>
                    <a:ext uri="{9D8B030D-6E8A-4147-A177-3AD203B41FA5}">
                      <a16:colId xmlns:a16="http://schemas.microsoft.com/office/drawing/2014/main" val="1171237170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3880651956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241167959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1180151780"/>
                    </a:ext>
                  </a:extLst>
                </a:gridCol>
                <a:gridCol w="1340504">
                  <a:extLst>
                    <a:ext uri="{9D8B030D-6E8A-4147-A177-3AD203B41FA5}">
                      <a16:colId xmlns:a16="http://schemas.microsoft.com/office/drawing/2014/main" val="30754719"/>
                    </a:ext>
                  </a:extLst>
                </a:gridCol>
              </a:tblGrid>
              <a:tr h="473671"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1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2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3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Station 4</a:t>
                      </a:r>
                      <a:endParaRPr lang="en-ID" sz="2400" b="0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46141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Route 3 (old)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olidFill>
                            <a:srgbClr val="00206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olidFill>
                            <a:srgbClr val="00206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01586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Route 3 (new)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olidFill>
                            <a:srgbClr val="00206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400" b="0" dirty="0">
                          <a:solidFill>
                            <a:srgbClr val="002060"/>
                          </a:solidFill>
                          <a:sym typeface="Wingdings 2" panose="05020102010507070707" pitchFamily="18" charset="2"/>
                        </a:rPr>
                        <a:t></a:t>
                      </a:r>
                      <a:endParaRPr lang="en-ID" sz="24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70720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Same bus stations</a:t>
                      </a:r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D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sz="24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2400" b="0" dirty="0">
                          <a:solidFill>
                            <a:srgbClr val="002060"/>
                          </a:solidFill>
                          <a:sym typeface="Wingdings 2" panose="05020102010507070707" pitchFamily="18" charset="2"/>
                        </a:rPr>
                        <a:t></a:t>
                      </a:r>
                      <a:endParaRPr lang="en-ID" sz="24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4035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21BC4A-7FC6-AF6A-4718-C73375925DD8}"/>
              </a:ext>
            </a:extLst>
          </p:cNvPr>
          <p:cNvSpPr txBox="1"/>
          <p:nvPr/>
        </p:nvSpPr>
        <p:spPr>
          <a:xfrm>
            <a:off x="8142200" y="54373"/>
            <a:ext cx="19715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Route </a:t>
            </a:r>
            <a:r>
              <a:rPr lang="en-US" sz="2800" b="1" u="sng" dirty="0"/>
              <a:t>similarity</a:t>
            </a:r>
            <a:endParaRPr lang="en-ID" sz="28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D5ACD-3D94-1685-EF8C-9CD9E1271C3C}"/>
              </a:ext>
            </a:extLst>
          </p:cNvPr>
          <p:cNvSpPr txBox="1"/>
          <p:nvPr/>
        </p:nvSpPr>
        <p:spPr>
          <a:xfrm>
            <a:off x="8351405" y="1062670"/>
            <a:ext cx="1553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50%</a:t>
            </a:r>
            <a:endParaRPr lang="en-ID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1928E-D969-E8ED-26CC-1A552D4AA968}"/>
              </a:ext>
            </a:extLst>
          </p:cNvPr>
          <p:cNvSpPr txBox="1"/>
          <p:nvPr/>
        </p:nvSpPr>
        <p:spPr>
          <a:xfrm>
            <a:off x="8351405" y="3075057"/>
            <a:ext cx="1553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100%</a:t>
            </a:r>
            <a:endParaRPr lang="en-ID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F6B26-15BA-075C-416A-979F8E3AC2E4}"/>
              </a:ext>
            </a:extLst>
          </p:cNvPr>
          <p:cNvSpPr txBox="1"/>
          <p:nvPr/>
        </p:nvSpPr>
        <p:spPr>
          <a:xfrm>
            <a:off x="8351405" y="5203819"/>
            <a:ext cx="1553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50%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116335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275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50</cp:revision>
  <dcterms:created xsi:type="dcterms:W3CDTF">2024-05-10T05:54:39Z</dcterms:created>
  <dcterms:modified xsi:type="dcterms:W3CDTF">2025-09-02T14:46:17Z</dcterms:modified>
</cp:coreProperties>
</file>