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D150A-F378-4534-9889-3985C554E385}"/>
              </a:ext>
            </a:extLst>
          </p:cNvPr>
          <p:cNvCxnSpPr>
            <a:cxnSpLocks/>
          </p:cNvCxnSpPr>
          <p:nvPr/>
        </p:nvCxnSpPr>
        <p:spPr>
          <a:xfrm>
            <a:off x="1465812" y="2930236"/>
            <a:ext cx="1410392" cy="1625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BF0F7-83EF-46DB-A223-F759B2BCB4D4}"/>
              </a:ext>
            </a:extLst>
          </p:cNvPr>
          <p:cNvCxnSpPr>
            <a:cxnSpLocks/>
          </p:cNvCxnSpPr>
          <p:nvPr/>
        </p:nvCxnSpPr>
        <p:spPr>
          <a:xfrm>
            <a:off x="6378633" y="783474"/>
            <a:ext cx="822960" cy="24252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88605-1C33-4749-A731-BB467824555D}"/>
              </a:ext>
            </a:extLst>
          </p:cNvPr>
          <p:cNvCxnSpPr>
            <a:cxnSpLocks/>
          </p:cNvCxnSpPr>
          <p:nvPr/>
        </p:nvCxnSpPr>
        <p:spPr>
          <a:xfrm flipH="1">
            <a:off x="1252451" y="783474"/>
            <a:ext cx="2781992" cy="8447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57F84-A72A-4AC8-AD5C-43DF80596E03}"/>
              </a:ext>
            </a:extLst>
          </p:cNvPr>
          <p:cNvCxnSpPr>
            <a:cxnSpLocks/>
          </p:cNvCxnSpPr>
          <p:nvPr/>
        </p:nvCxnSpPr>
        <p:spPr>
          <a:xfrm flipH="1">
            <a:off x="3491345" y="1364845"/>
            <a:ext cx="1715193" cy="319053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BF48C-F515-4D8F-994B-8E3BFA42F719}"/>
              </a:ext>
            </a:extLst>
          </p:cNvPr>
          <p:cNvSpPr/>
          <p:nvPr/>
        </p:nvSpPr>
        <p:spPr>
          <a:xfrm>
            <a:off x="6790113" y="137208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DA08-6C81-469A-98E1-183DD10AB4C2}"/>
              </a:ext>
            </a:extLst>
          </p:cNvPr>
          <p:cNvSpPr/>
          <p:nvPr/>
        </p:nvSpPr>
        <p:spPr>
          <a:xfrm>
            <a:off x="5074567" y="487513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B1CE-6713-431C-A858-2266B8F0DB55}"/>
              </a:ext>
            </a:extLst>
          </p:cNvPr>
          <p:cNvSpPr/>
          <p:nvPr/>
        </p:nvSpPr>
        <p:spPr>
          <a:xfrm>
            <a:off x="955095" y="377446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62658-595F-46D9-8718-0588B218F698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661AC-DB9D-4DB8-B69D-39A87A832A05}"/>
              </a:ext>
            </a:extLst>
          </p:cNvPr>
          <p:cNvSpPr/>
          <p:nvPr/>
        </p:nvSpPr>
        <p:spPr>
          <a:xfrm>
            <a:off x="4761524" y="2024909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359BE-C8D3-4281-960E-01753353C365}"/>
              </a:ext>
            </a:extLst>
          </p:cNvPr>
          <p:cNvSpPr/>
          <p:nvPr/>
        </p:nvSpPr>
        <p:spPr>
          <a:xfrm>
            <a:off x="2650461" y="190593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17E335-B213-4F3E-B00F-C0EE059C9C87}"/>
              </a:ext>
            </a:extLst>
          </p:cNvPr>
          <p:cNvCxnSpPr>
            <a:cxnSpLocks/>
          </p:cNvCxnSpPr>
          <p:nvPr/>
        </p:nvCxnSpPr>
        <p:spPr>
          <a:xfrm flipV="1">
            <a:off x="4990822" y="6378256"/>
            <a:ext cx="1106978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>
            <a:off x="1199804" y="783474"/>
            <a:ext cx="2967643" cy="9621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197A57-01F9-4B95-9BCC-63AD0BC734F2}"/>
              </a:ext>
            </a:extLst>
          </p:cNvPr>
          <p:cNvCxnSpPr>
            <a:cxnSpLocks/>
          </p:cNvCxnSpPr>
          <p:nvPr/>
        </p:nvCxnSpPr>
        <p:spPr>
          <a:xfrm>
            <a:off x="1199805" y="2780607"/>
            <a:ext cx="1483820" cy="18236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D1150B-81BE-43CF-B0D4-77268B6EA3D3}"/>
              </a:ext>
            </a:extLst>
          </p:cNvPr>
          <p:cNvCxnSpPr>
            <a:cxnSpLocks/>
          </p:cNvCxnSpPr>
          <p:nvPr/>
        </p:nvCxnSpPr>
        <p:spPr>
          <a:xfrm flipH="1" flipV="1">
            <a:off x="6112625" y="1264573"/>
            <a:ext cx="1088968" cy="20137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71E853-4C89-44DB-BB51-03C4C449103A}"/>
              </a:ext>
            </a:extLst>
          </p:cNvPr>
          <p:cNvCxnSpPr>
            <a:cxnSpLocks/>
          </p:cNvCxnSpPr>
          <p:nvPr/>
        </p:nvCxnSpPr>
        <p:spPr>
          <a:xfrm>
            <a:off x="5676207" y="1309255"/>
            <a:ext cx="1106978" cy="20823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2AAB21-649D-4A7F-9BF2-947F0F6E1CF6}"/>
              </a:ext>
            </a:extLst>
          </p:cNvPr>
          <p:cNvCxnSpPr>
            <a:cxnSpLocks/>
          </p:cNvCxnSpPr>
          <p:nvPr/>
        </p:nvCxnSpPr>
        <p:spPr>
          <a:xfrm flipH="1">
            <a:off x="4055226" y="3831129"/>
            <a:ext cx="2011679" cy="89569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A70DF-5F95-4810-B9D4-17A7C9883963}"/>
              </a:ext>
            </a:extLst>
          </p:cNvPr>
          <p:cNvCxnSpPr>
            <a:cxnSpLocks/>
          </p:cNvCxnSpPr>
          <p:nvPr/>
        </p:nvCxnSpPr>
        <p:spPr>
          <a:xfrm flipV="1">
            <a:off x="3003667" y="1298864"/>
            <a:ext cx="2103118" cy="326066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CC59A2-BBB7-42F5-8635-5E5E4ED2C310}"/>
              </a:ext>
            </a:extLst>
          </p:cNvPr>
          <p:cNvCxnSpPr>
            <a:cxnSpLocks/>
          </p:cNvCxnSpPr>
          <p:nvPr/>
        </p:nvCxnSpPr>
        <p:spPr>
          <a:xfrm flipV="1">
            <a:off x="4167447" y="4193771"/>
            <a:ext cx="2062249" cy="9860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2B3F35-716E-442C-ADBE-1A8973B6C3C0}"/>
              </a:ext>
            </a:extLst>
          </p:cNvPr>
          <p:cNvSpPr/>
          <p:nvPr/>
        </p:nvSpPr>
        <p:spPr>
          <a:xfrm>
            <a:off x="6295506" y="5593427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(1 bus @ 10 people)</a:t>
            </a:r>
            <a:endParaRPr lang="en-US" sz="2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70311-C05D-43FD-89EF-DD046E2AA386}"/>
              </a:ext>
            </a:extLst>
          </p:cNvPr>
          <p:cNvCxnSpPr>
            <a:cxnSpLocks/>
          </p:cNvCxnSpPr>
          <p:nvPr/>
        </p:nvCxnSpPr>
        <p:spPr>
          <a:xfrm>
            <a:off x="4990822" y="5855037"/>
            <a:ext cx="1131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D3184D-F73E-4D79-A780-A7B2DCD80CF9}"/>
              </a:ext>
            </a:extLst>
          </p:cNvPr>
          <p:cNvSpPr/>
          <p:nvPr/>
        </p:nvSpPr>
        <p:spPr>
          <a:xfrm>
            <a:off x="6295506" y="611664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BCAD93-122A-4305-98F5-80A469DB094A}"/>
              </a:ext>
            </a:extLst>
          </p:cNvPr>
          <p:cNvSpPr/>
          <p:nvPr/>
        </p:nvSpPr>
        <p:spPr>
          <a:xfrm>
            <a:off x="6790113" y="137208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DEFCBF-A808-4CE9-A6AC-D1B49A2097C1}"/>
              </a:ext>
            </a:extLst>
          </p:cNvPr>
          <p:cNvSpPr/>
          <p:nvPr/>
        </p:nvSpPr>
        <p:spPr>
          <a:xfrm>
            <a:off x="5289666" y="4642100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8EF2B2-E81D-4023-A5AC-33609E7B5E1A}"/>
              </a:ext>
            </a:extLst>
          </p:cNvPr>
          <p:cNvSpPr/>
          <p:nvPr/>
        </p:nvSpPr>
        <p:spPr>
          <a:xfrm>
            <a:off x="955095" y="377446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5D441-CB5A-48AB-8B1D-4E469DBC2817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7A51D6-55B9-41AD-9CB2-CE0F741DA57D}"/>
              </a:ext>
            </a:extLst>
          </p:cNvPr>
          <p:cNvSpPr/>
          <p:nvPr/>
        </p:nvSpPr>
        <p:spPr>
          <a:xfrm>
            <a:off x="4281422" y="27551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6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2F0F-AF0B-44B7-8F4B-39E0C5201CD4}"/>
              </a:ext>
            </a:extLst>
          </p:cNvPr>
          <p:cNvSpPr/>
          <p:nvPr/>
        </p:nvSpPr>
        <p:spPr>
          <a:xfrm>
            <a:off x="2965360" y="2047009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1 </a:t>
            </a:r>
          </a:p>
          <a:p>
            <a:pPr algn="r"/>
            <a:r>
              <a:rPr lang="en-US" sz="2800" b="1" dirty="0"/>
              <a:t>(20 people)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9FA068-1B4D-4CEC-8015-D34D2FDF3E5C}"/>
              </a:ext>
            </a:extLst>
          </p:cNvPr>
          <p:cNvSpPr/>
          <p:nvPr/>
        </p:nvSpPr>
        <p:spPr>
          <a:xfrm>
            <a:off x="5168664" y="4790210"/>
            <a:ext cx="29881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passenger group 2 </a:t>
            </a:r>
          </a:p>
          <a:p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8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13</cp:revision>
  <dcterms:created xsi:type="dcterms:W3CDTF">2024-05-10T05:54:39Z</dcterms:created>
  <dcterms:modified xsi:type="dcterms:W3CDTF">2025-04-12T02:24:24Z</dcterms:modified>
</cp:coreProperties>
</file>