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7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0797-27CA-4B23-9B34-36161F8F8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953FC-76CC-4752-840B-706C3606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FD9AA-E80D-45AD-9B43-9A355404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363C-F3CF-488F-BA54-129DD8C9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F7924-374F-44C8-B4F4-314A9156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838B-BDC3-4895-9E5D-77A46E65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33B83-1400-44B9-8B5C-DCAD4393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98E41-9F90-408E-8011-A19D8F4C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1BA3-5D94-4662-8666-4E4712C6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1DF6-E201-4BC8-95D4-5DFEBF35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9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F41B3-D481-4659-B545-27F3A941C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D7E93-3EAD-4E97-B698-663F1DBA7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22E41-696F-44CF-9BD3-0AAEF016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87865-02A8-426C-86CF-AAF300EC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89E8-2EB6-4CFA-926D-D9CB25D8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0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4AE8-32FF-42DC-9AC5-19E36AC6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4D39-855F-40A3-97A7-D01870056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2D1E-2A30-43B6-B99F-1EC29331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32A6-393F-45CC-8C31-DE9BD44E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4C66-1814-4AE2-B6CA-7C84E84E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6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480C-3D72-44A4-BD6A-09688B7E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CA1B-35C4-4FE6-8F06-235B5E2BF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1DD0-5583-4469-A277-06313089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B8A9-EF4A-4FDB-8D4D-0928741D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31D94-E2F6-41C4-9F65-045ADFBB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3F99-07CF-4866-A33D-FBBDE091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FFCB-5406-4DA3-8CBA-FBCBFA48C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782A8-B7C2-40F8-90C1-057E1F924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D63A0-CE94-4515-9178-DD4F632D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8597-9F81-4AE4-9507-639658F9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FE2A6-9FFC-414C-90DA-3BB79EF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A698-19E1-4BBA-A22E-6C8C0180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220F6-B11E-45D2-B797-7753047AF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294EF-C423-4A10-85D1-48D6B5B6E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74205-023E-4260-AC75-CD79D657C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9FCA6-B672-41EF-90CA-35DFDF1D8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D9E72-59EC-43AB-BB4C-0DDAF797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0A2E6-1E54-4185-B9A0-6EE0FD8C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49101-EF17-4FE6-8B95-68056805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6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3020-180C-4801-84D2-D13B9686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82111-EB3A-4AED-85A2-D8EAA03E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E9943-DEA6-4FBB-9D13-13C64167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AFFF6-C1D4-4E45-9B07-BB3C1DC2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9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134E8-B12A-46B8-B710-5F927448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5B4AC-A24F-4967-BFA7-E095CFFB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0A764-FFE2-4BD9-AF38-F5CB6D3C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9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FFA2-C972-4915-BBF8-03E0E2C7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9FE6-CCC3-4BB4-8D43-928C43BF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16D6F-35B2-495C-9B59-D637C75E7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9CD56-B3E3-4C11-8469-A59B0723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24A06-79E9-44BA-8B88-8E48C27C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E92F5-C40E-4D3E-B4B0-B7C3A25F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E86C-A02F-4343-8F09-7C15C21D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19FCA-7C72-48D7-A95D-263B2C056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A758F-6946-49D9-8C48-0DA99E0BB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8D8DD-377D-40C5-B640-F9BC7E79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06F7-AEE9-4504-8C2C-79282403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0AF0-69B9-4D8C-B40F-CD5E1104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3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8A50C-E9A0-4DE7-B91F-AA5CC458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620D1-5BDC-4B42-B044-203CA7F07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EC99F-65AE-48D0-95D6-B3CA9565F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C689-629A-43A5-8CC4-6E0ADBA9D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A1ADC-1162-46B4-9AB9-366BCFC62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3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590305-49D9-4D85-9367-E22ABD3EF0EB}"/>
              </a:ext>
            </a:extLst>
          </p:cNvPr>
          <p:cNvSpPr/>
          <p:nvPr/>
        </p:nvSpPr>
        <p:spPr>
          <a:xfrm>
            <a:off x="293717" y="189530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5B1B4-69DE-41AD-8C15-79A73854EFF5}"/>
              </a:ext>
            </a:extLst>
          </p:cNvPr>
          <p:cNvSpPr/>
          <p:nvPr/>
        </p:nvSpPr>
        <p:spPr>
          <a:xfrm>
            <a:off x="6295506" y="3458095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B94BA8-1302-43EB-9D63-0332666BF324}"/>
              </a:ext>
            </a:extLst>
          </p:cNvPr>
          <p:cNvSpPr/>
          <p:nvPr/>
        </p:nvSpPr>
        <p:spPr>
          <a:xfrm>
            <a:off x="2105891" y="472163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B371B-647D-4F39-8C46-B9182AFF5184}"/>
              </a:ext>
            </a:extLst>
          </p:cNvPr>
          <p:cNvSpPr/>
          <p:nvPr/>
        </p:nvSpPr>
        <p:spPr>
          <a:xfrm>
            <a:off x="4300451" y="415636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0B7221-4593-4A47-817C-8F753246D667}"/>
              </a:ext>
            </a:extLst>
          </p:cNvPr>
          <p:cNvCxnSpPr>
            <a:cxnSpLocks/>
          </p:cNvCxnSpPr>
          <p:nvPr/>
        </p:nvCxnSpPr>
        <p:spPr>
          <a:xfrm>
            <a:off x="2371899" y="2333797"/>
            <a:ext cx="3740726" cy="149213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F0F871-90DD-4F65-AAF5-CC3A9F5CBC40}"/>
              </a:ext>
            </a:extLst>
          </p:cNvPr>
          <p:cNvCxnSpPr>
            <a:cxnSpLocks/>
          </p:cNvCxnSpPr>
          <p:nvPr/>
        </p:nvCxnSpPr>
        <p:spPr>
          <a:xfrm flipH="1">
            <a:off x="4242262" y="4343400"/>
            <a:ext cx="1995055" cy="74606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DD150A-F378-4534-9889-3985C554E385}"/>
              </a:ext>
            </a:extLst>
          </p:cNvPr>
          <p:cNvCxnSpPr>
            <a:cxnSpLocks/>
          </p:cNvCxnSpPr>
          <p:nvPr/>
        </p:nvCxnSpPr>
        <p:spPr>
          <a:xfrm>
            <a:off x="1465812" y="2930236"/>
            <a:ext cx="1410392" cy="16251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8BF0F7-83EF-46DB-A223-F759B2BCB4D4}"/>
              </a:ext>
            </a:extLst>
          </p:cNvPr>
          <p:cNvCxnSpPr>
            <a:cxnSpLocks/>
          </p:cNvCxnSpPr>
          <p:nvPr/>
        </p:nvCxnSpPr>
        <p:spPr>
          <a:xfrm>
            <a:off x="6378633" y="783474"/>
            <a:ext cx="822960" cy="24252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388605-1C33-4749-A731-BB467824555D}"/>
              </a:ext>
            </a:extLst>
          </p:cNvPr>
          <p:cNvCxnSpPr>
            <a:cxnSpLocks/>
          </p:cNvCxnSpPr>
          <p:nvPr/>
        </p:nvCxnSpPr>
        <p:spPr>
          <a:xfrm flipH="1">
            <a:off x="1252451" y="783474"/>
            <a:ext cx="2781992" cy="84478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C57F84-A72A-4AC8-AD5C-43DF80596E03}"/>
              </a:ext>
            </a:extLst>
          </p:cNvPr>
          <p:cNvCxnSpPr>
            <a:cxnSpLocks/>
          </p:cNvCxnSpPr>
          <p:nvPr/>
        </p:nvCxnSpPr>
        <p:spPr>
          <a:xfrm flipH="1">
            <a:off x="3491345" y="1364845"/>
            <a:ext cx="1715193" cy="319053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70BF48C-F515-4D8F-994B-8E3BFA42F719}"/>
              </a:ext>
            </a:extLst>
          </p:cNvPr>
          <p:cNvSpPr/>
          <p:nvPr/>
        </p:nvSpPr>
        <p:spPr>
          <a:xfrm>
            <a:off x="6876676" y="1372082"/>
            <a:ext cx="1031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 min</a:t>
            </a:r>
            <a:endParaRPr lang="en-US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2ADA08-6C81-469A-98E1-183DD10AB4C2}"/>
              </a:ext>
            </a:extLst>
          </p:cNvPr>
          <p:cNvSpPr/>
          <p:nvPr/>
        </p:nvSpPr>
        <p:spPr>
          <a:xfrm>
            <a:off x="5069758" y="4875136"/>
            <a:ext cx="1031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5 min</a:t>
            </a:r>
            <a:endParaRPr lang="en-US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60B1CE-6713-431C-A858-2266B8F0DB55}"/>
              </a:ext>
            </a:extLst>
          </p:cNvPr>
          <p:cNvSpPr/>
          <p:nvPr/>
        </p:nvSpPr>
        <p:spPr>
          <a:xfrm>
            <a:off x="950286" y="3774462"/>
            <a:ext cx="1031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 min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562658-595F-46D9-8718-0588B218F698}"/>
              </a:ext>
            </a:extLst>
          </p:cNvPr>
          <p:cNvSpPr/>
          <p:nvPr/>
        </p:nvSpPr>
        <p:spPr>
          <a:xfrm>
            <a:off x="1849962" y="440576"/>
            <a:ext cx="1031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 min</a:t>
            </a:r>
            <a:endParaRPr lang="en-US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C661AC-DB9D-4DB8-B69D-39A87A832A05}"/>
              </a:ext>
            </a:extLst>
          </p:cNvPr>
          <p:cNvSpPr/>
          <p:nvPr/>
        </p:nvSpPr>
        <p:spPr>
          <a:xfrm>
            <a:off x="4848087" y="2024909"/>
            <a:ext cx="1031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 min</a:t>
            </a:r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B359BE-C8D3-4281-960E-01753353C365}"/>
              </a:ext>
            </a:extLst>
          </p:cNvPr>
          <p:cNvSpPr/>
          <p:nvPr/>
        </p:nvSpPr>
        <p:spPr>
          <a:xfrm>
            <a:off x="2650462" y="1905932"/>
            <a:ext cx="1204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11 min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545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F2000CB-8F1A-8C17-3DC8-4018E32951AE}"/>
              </a:ext>
            </a:extLst>
          </p:cNvPr>
          <p:cNvCxnSpPr>
            <a:cxnSpLocks/>
          </p:cNvCxnSpPr>
          <p:nvPr/>
        </p:nvCxnSpPr>
        <p:spPr>
          <a:xfrm flipV="1">
            <a:off x="4990822" y="6378256"/>
            <a:ext cx="1106978" cy="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2369111-4D50-D538-10AD-D9A83827981C}"/>
              </a:ext>
            </a:extLst>
          </p:cNvPr>
          <p:cNvSpPr/>
          <p:nvPr/>
        </p:nvSpPr>
        <p:spPr>
          <a:xfrm>
            <a:off x="293717" y="189530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62BB0A-50F2-C757-35E4-CE44207429C4}"/>
              </a:ext>
            </a:extLst>
          </p:cNvPr>
          <p:cNvSpPr/>
          <p:nvPr/>
        </p:nvSpPr>
        <p:spPr>
          <a:xfrm>
            <a:off x="6295506" y="3458095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5FEE21-08BB-32E1-89F2-D32649D66A10}"/>
              </a:ext>
            </a:extLst>
          </p:cNvPr>
          <p:cNvSpPr/>
          <p:nvPr/>
        </p:nvSpPr>
        <p:spPr>
          <a:xfrm>
            <a:off x="2105891" y="472163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2AF6D8-8F8B-5EB4-F6D5-EFC202BF840E}"/>
              </a:ext>
            </a:extLst>
          </p:cNvPr>
          <p:cNvSpPr/>
          <p:nvPr/>
        </p:nvSpPr>
        <p:spPr>
          <a:xfrm>
            <a:off x="4300451" y="415636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F0EBC3-C18C-3653-276D-D747F47F8643}"/>
              </a:ext>
            </a:extLst>
          </p:cNvPr>
          <p:cNvCxnSpPr>
            <a:cxnSpLocks/>
          </p:cNvCxnSpPr>
          <p:nvPr/>
        </p:nvCxnSpPr>
        <p:spPr>
          <a:xfrm flipH="1">
            <a:off x="2540000" y="1392059"/>
            <a:ext cx="2116976" cy="31674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C1A7F2B-4560-AF41-401F-22EB5098EFB6}"/>
              </a:ext>
            </a:extLst>
          </p:cNvPr>
          <p:cNvSpPr/>
          <p:nvPr/>
        </p:nvSpPr>
        <p:spPr>
          <a:xfrm>
            <a:off x="6295506" y="5593427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Route 1 (3 buses @ 10 people)</a:t>
            </a:r>
            <a:endParaRPr lang="en-US" sz="2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4171EB-6942-0A42-71D9-8369CC6043E4}"/>
              </a:ext>
            </a:extLst>
          </p:cNvPr>
          <p:cNvCxnSpPr>
            <a:cxnSpLocks/>
          </p:cNvCxnSpPr>
          <p:nvPr/>
        </p:nvCxnSpPr>
        <p:spPr>
          <a:xfrm>
            <a:off x="4990822" y="5855037"/>
            <a:ext cx="113135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743719C-F12A-788F-BCB6-EE80DE71F1CE}"/>
              </a:ext>
            </a:extLst>
          </p:cNvPr>
          <p:cNvSpPr/>
          <p:nvPr/>
        </p:nvSpPr>
        <p:spPr>
          <a:xfrm>
            <a:off x="6295506" y="6116647"/>
            <a:ext cx="43899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Route 2 (1 bus @ 10 people)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083EBB-5030-38C2-5421-B01607FC48C0}"/>
              </a:ext>
            </a:extLst>
          </p:cNvPr>
          <p:cNvSpPr/>
          <p:nvPr/>
        </p:nvSpPr>
        <p:spPr>
          <a:xfrm>
            <a:off x="1854771" y="440576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 min</a:t>
            </a:r>
            <a:endParaRPr lang="en-US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8EA2F3-2F14-BFE7-9830-F30115E551FA}"/>
              </a:ext>
            </a:extLst>
          </p:cNvPr>
          <p:cNvSpPr/>
          <p:nvPr/>
        </p:nvSpPr>
        <p:spPr>
          <a:xfrm>
            <a:off x="4092281" y="2305961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 min</a:t>
            </a:r>
            <a:endParaRPr lang="en-US" sz="2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0E15EB-A002-7F8A-09E3-86FE33BA7797}"/>
              </a:ext>
            </a:extLst>
          </p:cNvPr>
          <p:cNvCxnSpPr>
            <a:cxnSpLocks/>
          </p:cNvCxnSpPr>
          <p:nvPr/>
        </p:nvCxnSpPr>
        <p:spPr>
          <a:xfrm flipH="1" flipV="1">
            <a:off x="1358041" y="2975795"/>
            <a:ext cx="894518" cy="14905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26D4EE-0533-8489-1132-C2B45078214E}"/>
              </a:ext>
            </a:extLst>
          </p:cNvPr>
          <p:cNvCxnSpPr>
            <a:cxnSpLocks/>
          </p:cNvCxnSpPr>
          <p:nvPr/>
        </p:nvCxnSpPr>
        <p:spPr>
          <a:xfrm flipV="1">
            <a:off x="1726724" y="684279"/>
            <a:ext cx="2328502" cy="10386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8C9BD0-AE74-695A-0382-25997063EDE7}"/>
              </a:ext>
            </a:extLst>
          </p:cNvPr>
          <p:cNvCxnSpPr>
            <a:cxnSpLocks/>
          </p:cNvCxnSpPr>
          <p:nvPr/>
        </p:nvCxnSpPr>
        <p:spPr>
          <a:xfrm>
            <a:off x="5570452" y="1392059"/>
            <a:ext cx="813276" cy="187120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77EED6-8634-27DD-E30C-BD96F7376460}"/>
              </a:ext>
            </a:extLst>
          </p:cNvPr>
          <p:cNvCxnSpPr>
            <a:cxnSpLocks/>
          </p:cNvCxnSpPr>
          <p:nvPr/>
        </p:nvCxnSpPr>
        <p:spPr>
          <a:xfrm flipH="1" flipV="1">
            <a:off x="2365196" y="2567571"/>
            <a:ext cx="3653013" cy="156703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C0F0CD6-5C3D-582B-3890-66E6ECA1AF05}"/>
              </a:ext>
            </a:extLst>
          </p:cNvPr>
          <p:cNvCxnSpPr>
            <a:cxnSpLocks/>
          </p:cNvCxnSpPr>
          <p:nvPr/>
        </p:nvCxnSpPr>
        <p:spPr>
          <a:xfrm flipV="1">
            <a:off x="2132338" y="982381"/>
            <a:ext cx="1949335" cy="94261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6EBD637-19A2-AADE-3849-6FDEE016D11F}"/>
              </a:ext>
            </a:extLst>
          </p:cNvPr>
          <p:cNvSpPr/>
          <p:nvPr/>
        </p:nvSpPr>
        <p:spPr>
          <a:xfrm>
            <a:off x="4100331" y="3722220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11 min</a:t>
            </a:r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887DEB-EDA4-A3A5-3EFB-687D2AEE44A1}"/>
              </a:ext>
            </a:extLst>
          </p:cNvPr>
          <p:cNvSpPr/>
          <p:nvPr/>
        </p:nvSpPr>
        <p:spPr>
          <a:xfrm>
            <a:off x="5956770" y="1696234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 min</a:t>
            </a:r>
            <a:endParaRPr lang="en-US" sz="2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EE8A2C-BEAE-0BAA-5202-CFA64537E7F2}"/>
              </a:ext>
            </a:extLst>
          </p:cNvPr>
          <p:cNvSpPr/>
          <p:nvPr/>
        </p:nvSpPr>
        <p:spPr>
          <a:xfrm>
            <a:off x="804020" y="3611383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 min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567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590305-49D9-4D85-9367-E22ABD3EF0EB}"/>
              </a:ext>
            </a:extLst>
          </p:cNvPr>
          <p:cNvSpPr/>
          <p:nvPr/>
        </p:nvSpPr>
        <p:spPr>
          <a:xfrm>
            <a:off x="293717" y="189530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5B1B4-69DE-41AD-8C15-79A73854EFF5}"/>
              </a:ext>
            </a:extLst>
          </p:cNvPr>
          <p:cNvSpPr/>
          <p:nvPr/>
        </p:nvSpPr>
        <p:spPr>
          <a:xfrm>
            <a:off x="6295506" y="3458095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B94BA8-1302-43EB-9D63-0332666BF324}"/>
              </a:ext>
            </a:extLst>
          </p:cNvPr>
          <p:cNvSpPr/>
          <p:nvPr/>
        </p:nvSpPr>
        <p:spPr>
          <a:xfrm>
            <a:off x="2105891" y="472163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B371B-647D-4F39-8C46-B9182AFF5184}"/>
              </a:ext>
            </a:extLst>
          </p:cNvPr>
          <p:cNvSpPr/>
          <p:nvPr/>
        </p:nvSpPr>
        <p:spPr>
          <a:xfrm>
            <a:off x="4300451" y="415636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0B7221-4593-4A47-817C-8F753246D667}"/>
              </a:ext>
            </a:extLst>
          </p:cNvPr>
          <p:cNvCxnSpPr>
            <a:cxnSpLocks/>
          </p:cNvCxnSpPr>
          <p:nvPr/>
        </p:nvCxnSpPr>
        <p:spPr>
          <a:xfrm flipH="1" flipV="1">
            <a:off x="2316480" y="2524062"/>
            <a:ext cx="3779520" cy="14515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1BC2F0F-AF0B-44B7-8F4B-39E0C5201CD4}"/>
              </a:ext>
            </a:extLst>
          </p:cNvPr>
          <p:cNvSpPr/>
          <p:nvPr/>
        </p:nvSpPr>
        <p:spPr>
          <a:xfrm>
            <a:off x="2965360" y="2047009"/>
            <a:ext cx="298812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/>
              <a:t>passenger group 1 </a:t>
            </a:r>
          </a:p>
          <a:p>
            <a:pPr algn="r"/>
            <a:r>
              <a:rPr lang="en-US" sz="2800" b="1" dirty="0"/>
              <a:t>(10 people)</a:t>
            </a:r>
            <a:endParaRPr lang="en-US" sz="28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542211-99D9-5038-498A-92CCB7256AAB}"/>
              </a:ext>
            </a:extLst>
          </p:cNvPr>
          <p:cNvCxnSpPr>
            <a:cxnSpLocks/>
          </p:cNvCxnSpPr>
          <p:nvPr/>
        </p:nvCxnSpPr>
        <p:spPr>
          <a:xfrm flipH="1">
            <a:off x="3918065" y="4304154"/>
            <a:ext cx="2234928" cy="61328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B9F422C-A45C-B227-ED0D-044544BE0039}"/>
              </a:ext>
            </a:extLst>
          </p:cNvPr>
          <p:cNvSpPr/>
          <p:nvPr/>
        </p:nvSpPr>
        <p:spPr>
          <a:xfrm>
            <a:off x="4459423" y="4721630"/>
            <a:ext cx="298812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/>
              <a:t>passenger group 2 </a:t>
            </a:r>
          </a:p>
          <a:p>
            <a:pPr algn="r"/>
            <a:r>
              <a:rPr lang="en-US" sz="2800" b="1" dirty="0"/>
              <a:t>(20 people)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180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78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Ivan K. Singgih</cp:lastModifiedBy>
  <cp:revision>19</cp:revision>
  <dcterms:created xsi:type="dcterms:W3CDTF">2024-05-10T05:54:39Z</dcterms:created>
  <dcterms:modified xsi:type="dcterms:W3CDTF">2025-08-31T15:34:16Z</dcterms:modified>
</cp:coreProperties>
</file>