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790113" y="137208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74567" y="487513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17E335-B213-4F3E-B00F-C0EE059C9C87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197A57-01F9-4B95-9BCC-63AD0BC734F2}"/>
              </a:ext>
            </a:extLst>
          </p:cNvPr>
          <p:cNvCxnSpPr>
            <a:cxnSpLocks/>
          </p:cNvCxnSpPr>
          <p:nvPr/>
        </p:nvCxnSpPr>
        <p:spPr>
          <a:xfrm>
            <a:off x="1199805" y="2780607"/>
            <a:ext cx="1483820" cy="182360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71E853-4C89-44DB-BB51-03C4C449103A}"/>
              </a:ext>
            </a:extLst>
          </p:cNvPr>
          <p:cNvCxnSpPr>
            <a:cxnSpLocks/>
          </p:cNvCxnSpPr>
          <p:nvPr/>
        </p:nvCxnSpPr>
        <p:spPr>
          <a:xfrm>
            <a:off x="5676207" y="1309255"/>
            <a:ext cx="1106978" cy="20823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AAB21-649D-4A7F-9BF2-947F0F6E1CF6}"/>
              </a:ext>
            </a:extLst>
          </p:cNvPr>
          <p:cNvCxnSpPr>
            <a:cxnSpLocks/>
          </p:cNvCxnSpPr>
          <p:nvPr/>
        </p:nvCxnSpPr>
        <p:spPr>
          <a:xfrm flipH="1">
            <a:off x="4055226" y="3831129"/>
            <a:ext cx="2011679" cy="89569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CA70DF-5F95-4810-B9D4-17A7C9883963}"/>
              </a:ext>
            </a:extLst>
          </p:cNvPr>
          <p:cNvCxnSpPr>
            <a:cxnSpLocks/>
          </p:cNvCxnSpPr>
          <p:nvPr/>
        </p:nvCxnSpPr>
        <p:spPr>
          <a:xfrm flipV="1">
            <a:off x="3003667" y="1298864"/>
            <a:ext cx="2103118" cy="326066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CC59A2-BBB7-42F5-8635-5E5E4ED2C310}"/>
              </a:ext>
            </a:extLst>
          </p:cNvPr>
          <p:cNvCxnSpPr>
            <a:cxnSpLocks/>
          </p:cNvCxnSpPr>
          <p:nvPr/>
        </p:nvCxnSpPr>
        <p:spPr>
          <a:xfrm flipV="1">
            <a:off x="2728145" y="1296461"/>
            <a:ext cx="1941876" cy="2879482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2B3F35-716E-442C-ADBE-1A8973B6C3C0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70311-C05D-43FD-89EF-DD046E2AA386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D3184D-F73E-4D79-A780-A7B2DCD80CF9}"/>
              </a:ext>
            </a:extLst>
          </p:cNvPr>
          <p:cNvSpPr/>
          <p:nvPr/>
        </p:nvSpPr>
        <p:spPr>
          <a:xfrm>
            <a:off x="6295506" y="611664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BCAD93-122A-4305-98F5-80A469DB094A}"/>
              </a:ext>
            </a:extLst>
          </p:cNvPr>
          <p:cNvSpPr/>
          <p:nvPr/>
        </p:nvSpPr>
        <p:spPr>
          <a:xfrm>
            <a:off x="6267635" y="1828241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DEFCBF-A808-4CE9-A6AC-D1B49A2097C1}"/>
              </a:ext>
            </a:extLst>
          </p:cNvPr>
          <p:cNvSpPr/>
          <p:nvPr/>
        </p:nvSpPr>
        <p:spPr>
          <a:xfrm>
            <a:off x="4882124" y="4517690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8EF2B2-E81D-4023-A5AC-33609E7B5E1A}"/>
              </a:ext>
            </a:extLst>
          </p:cNvPr>
          <p:cNvSpPr/>
          <p:nvPr/>
        </p:nvSpPr>
        <p:spPr>
          <a:xfrm>
            <a:off x="955095" y="377446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C5D441-CB5A-48AB-8B1D-4E469DBC2817}"/>
              </a:ext>
            </a:extLst>
          </p:cNvPr>
          <p:cNvSpPr/>
          <p:nvPr/>
        </p:nvSpPr>
        <p:spPr>
          <a:xfrm>
            <a:off x="1854771" y="440576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7A51D6-55B9-41AD-9CB2-CE0F741DA57D}"/>
              </a:ext>
            </a:extLst>
          </p:cNvPr>
          <p:cNvSpPr/>
          <p:nvPr/>
        </p:nvSpPr>
        <p:spPr>
          <a:xfrm>
            <a:off x="4281422" y="27551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2965360" y="2047009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9FA068-1B4D-4CEC-8015-D34D2FDF3E5C}"/>
              </a:ext>
            </a:extLst>
          </p:cNvPr>
          <p:cNvSpPr/>
          <p:nvPr/>
        </p:nvSpPr>
        <p:spPr>
          <a:xfrm>
            <a:off x="5168664" y="4790210"/>
            <a:ext cx="298812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passenger group 2 </a:t>
            </a:r>
          </a:p>
          <a:p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10</cp:revision>
  <dcterms:created xsi:type="dcterms:W3CDTF">2024-05-10T05:54:39Z</dcterms:created>
  <dcterms:modified xsi:type="dcterms:W3CDTF">2025-04-11T23:59:50Z</dcterms:modified>
</cp:coreProperties>
</file>