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790113" y="137208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74567" y="487513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7E335-B213-4F3E-B00F-C0EE059C9C87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>
            <a:off x="1199804" y="783474"/>
            <a:ext cx="2967643" cy="962199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197A57-01F9-4B95-9BCC-63AD0BC734F2}"/>
              </a:ext>
            </a:extLst>
          </p:cNvPr>
          <p:cNvCxnSpPr>
            <a:cxnSpLocks/>
          </p:cNvCxnSpPr>
          <p:nvPr/>
        </p:nvCxnSpPr>
        <p:spPr>
          <a:xfrm>
            <a:off x="2315980" y="2347067"/>
            <a:ext cx="3817944" cy="10445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1150B-81BE-43CF-B0D4-77268B6EA3D3}"/>
              </a:ext>
            </a:extLst>
          </p:cNvPr>
          <p:cNvCxnSpPr>
            <a:cxnSpLocks/>
          </p:cNvCxnSpPr>
          <p:nvPr/>
        </p:nvCxnSpPr>
        <p:spPr>
          <a:xfrm flipH="1" flipV="1">
            <a:off x="6112625" y="1264573"/>
            <a:ext cx="1088968" cy="201375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71E853-4C89-44DB-BB51-03C4C449103A}"/>
              </a:ext>
            </a:extLst>
          </p:cNvPr>
          <p:cNvCxnSpPr>
            <a:cxnSpLocks/>
          </p:cNvCxnSpPr>
          <p:nvPr/>
        </p:nvCxnSpPr>
        <p:spPr>
          <a:xfrm>
            <a:off x="5676207" y="1309255"/>
            <a:ext cx="1106978" cy="20823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AAB21-649D-4A7F-9BF2-947F0F6E1CF6}"/>
              </a:ext>
            </a:extLst>
          </p:cNvPr>
          <p:cNvCxnSpPr>
            <a:cxnSpLocks/>
          </p:cNvCxnSpPr>
          <p:nvPr/>
        </p:nvCxnSpPr>
        <p:spPr>
          <a:xfrm flipH="1" flipV="1">
            <a:off x="2315980" y="2793876"/>
            <a:ext cx="3561118" cy="9239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A70DF-5F95-4810-B9D4-17A7C9883963}"/>
              </a:ext>
            </a:extLst>
          </p:cNvPr>
          <p:cNvCxnSpPr>
            <a:cxnSpLocks/>
          </p:cNvCxnSpPr>
          <p:nvPr/>
        </p:nvCxnSpPr>
        <p:spPr>
          <a:xfrm flipV="1">
            <a:off x="3003667" y="1298864"/>
            <a:ext cx="2103118" cy="326066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2B3F35-716E-442C-ADBE-1A8973B6C3C0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70311-C05D-43FD-89EF-DD046E2AA386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D3184D-F73E-4D79-A780-A7B2DCD80CF9}"/>
              </a:ext>
            </a:extLst>
          </p:cNvPr>
          <p:cNvSpPr/>
          <p:nvPr/>
        </p:nvSpPr>
        <p:spPr>
          <a:xfrm>
            <a:off x="6295506" y="611664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(1 bus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BCAD93-122A-4305-98F5-80A469DB094A}"/>
              </a:ext>
            </a:extLst>
          </p:cNvPr>
          <p:cNvSpPr/>
          <p:nvPr/>
        </p:nvSpPr>
        <p:spPr>
          <a:xfrm>
            <a:off x="6790113" y="137208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8EF2B2-E81D-4023-A5AC-33609E7B5E1A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5D441-CB5A-48AB-8B1D-4E469DBC2817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A51D6-55B9-41AD-9CB2-CE0F741DA57D}"/>
              </a:ext>
            </a:extLst>
          </p:cNvPr>
          <p:cNvSpPr/>
          <p:nvPr/>
        </p:nvSpPr>
        <p:spPr>
          <a:xfrm>
            <a:off x="3532693" y="155832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FFF64C-121F-064C-373C-9542518F87D0}"/>
              </a:ext>
            </a:extLst>
          </p:cNvPr>
          <p:cNvCxnSpPr>
            <a:cxnSpLocks/>
          </p:cNvCxnSpPr>
          <p:nvPr/>
        </p:nvCxnSpPr>
        <p:spPr>
          <a:xfrm>
            <a:off x="1596044" y="2832201"/>
            <a:ext cx="984797" cy="166938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8977F-9362-86A0-7127-BF0907E302C8}"/>
              </a:ext>
            </a:extLst>
          </p:cNvPr>
          <p:cNvSpPr/>
          <p:nvPr/>
        </p:nvSpPr>
        <p:spPr>
          <a:xfrm>
            <a:off x="4504697" y="376199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V="1">
            <a:off x="1499063" y="853093"/>
            <a:ext cx="2624050" cy="813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611827" y="446587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passenger group 1 </a:t>
            </a:r>
          </a:p>
          <a:p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FA068-1B4D-4CEC-8015-D34D2FDF3E5C}"/>
              </a:ext>
            </a:extLst>
          </p:cNvPr>
          <p:cNvSpPr/>
          <p:nvPr/>
        </p:nvSpPr>
        <p:spPr>
          <a:xfrm>
            <a:off x="5168664" y="4790210"/>
            <a:ext cx="29881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passenger group 2 </a:t>
            </a:r>
          </a:p>
          <a:p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10</cp:revision>
  <dcterms:created xsi:type="dcterms:W3CDTF">2024-05-10T05:54:39Z</dcterms:created>
  <dcterms:modified xsi:type="dcterms:W3CDTF">2025-04-12T00:06:58Z</dcterms:modified>
</cp:coreProperties>
</file>