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>
            <a:off x="2371899" y="2333797"/>
            <a:ext cx="3740726" cy="1492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F0F871-90DD-4F65-AAF5-CC3A9F5CBC40}"/>
              </a:ext>
            </a:extLst>
          </p:cNvPr>
          <p:cNvCxnSpPr>
            <a:cxnSpLocks/>
          </p:cNvCxnSpPr>
          <p:nvPr/>
        </p:nvCxnSpPr>
        <p:spPr>
          <a:xfrm flipH="1">
            <a:off x="4242262" y="4343400"/>
            <a:ext cx="1995055" cy="74606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DD150A-F378-4534-9889-3985C554E385}"/>
              </a:ext>
            </a:extLst>
          </p:cNvPr>
          <p:cNvCxnSpPr>
            <a:cxnSpLocks/>
          </p:cNvCxnSpPr>
          <p:nvPr/>
        </p:nvCxnSpPr>
        <p:spPr>
          <a:xfrm>
            <a:off x="1465812" y="2930236"/>
            <a:ext cx="1410392" cy="16251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BF0F7-83EF-46DB-A223-F759B2BCB4D4}"/>
              </a:ext>
            </a:extLst>
          </p:cNvPr>
          <p:cNvCxnSpPr>
            <a:cxnSpLocks/>
          </p:cNvCxnSpPr>
          <p:nvPr/>
        </p:nvCxnSpPr>
        <p:spPr>
          <a:xfrm>
            <a:off x="6378633" y="783474"/>
            <a:ext cx="822960" cy="24252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388605-1C33-4749-A731-BB467824555D}"/>
              </a:ext>
            </a:extLst>
          </p:cNvPr>
          <p:cNvCxnSpPr>
            <a:cxnSpLocks/>
          </p:cNvCxnSpPr>
          <p:nvPr/>
        </p:nvCxnSpPr>
        <p:spPr>
          <a:xfrm flipH="1">
            <a:off x="1252451" y="783474"/>
            <a:ext cx="2781992" cy="84478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C57F84-A72A-4AC8-AD5C-43DF80596E03}"/>
              </a:ext>
            </a:extLst>
          </p:cNvPr>
          <p:cNvCxnSpPr>
            <a:cxnSpLocks/>
          </p:cNvCxnSpPr>
          <p:nvPr/>
        </p:nvCxnSpPr>
        <p:spPr>
          <a:xfrm flipH="1">
            <a:off x="3491345" y="1364845"/>
            <a:ext cx="1715193" cy="319053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0BF48C-F515-4D8F-994B-8E3BFA42F719}"/>
              </a:ext>
            </a:extLst>
          </p:cNvPr>
          <p:cNvSpPr/>
          <p:nvPr/>
        </p:nvSpPr>
        <p:spPr>
          <a:xfrm>
            <a:off x="6790113" y="1372082"/>
            <a:ext cx="120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2ADA08-6C81-469A-98E1-183DD10AB4C2}"/>
              </a:ext>
            </a:extLst>
          </p:cNvPr>
          <p:cNvSpPr/>
          <p:nvPr/>
        </p:nvSpPr>
        <p:spPr>
          <a:xfrm>
            <a:off x="5074567" y="4875136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60B1CE-6713-431C-A858-2266B8F0DB55}"/>
              </a:ext>
            </a:extLst>
          </p:cNvPr>
          <p:cNvSpPr/>
          <p:nvPr/>
        </p:nvSpPr>
        <p:spPr>
          <a:xfrm>
            <a:off x="955095" y="3774462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562658-595F-46D9-8718-0588B218F698}"/>
              </a:ext>
            </a:extLst>
          </p:cNvPr>
          <p:cNvSpPr/>
          <p:nvPr/>
        </p:nvSpPr>
        <p:spPr>
          <a:xfrm>
            <a:off x="1854771" y="440576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C661AC-DB9D-4DB8-B69D-39A87A832A05}"/>
              </a:ext>
            </a:extLst>
          </p:cNvPr>
          <p:cNvSpPr/>
          <p:nvPr/>
        </p:nvSpPr>
        <p:spPr>
          <a:xfrm>
            <a:off x="4761524" y="2024909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359BE-C8D3-4281-960E-01753353C365}"/>
              </a:ext>
            </a:extLst>
          </p:cNvPr>
          <p:cNvSpPr/>
          <p:nvPr/>
        </p:nvSpPr>
        <p:spPr>
          <a:xfrm>
            <a:off x="2650461" y="1905932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17E335-B213-4F3E-B00F-C0EE059C9C87}"/>
              </a:ext>
            </a:extLst>
          </p:cNvPr>
          <p:cNvCxnSpPr>
            <a:cxnSpLocks/>
          </p:cNvCxnSpPr>
          <p:nvPr/>
        </p:nvCxnSpPr>
        <p:spPr>
          <a:xfrm flipV="1">
            <a:off x="4990822" y="6378256"/>
            <a:ext cx="1106978" cy="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 flipH="1">
            <a:off x="1199804" y="783474"/>
            <a:ext cx="2967643" cy="9621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197A57-01F9-4B95-9BCC-63AD0BC734F2}"/>
              </a:ext>
            </a:extLst>
          </p:cNvPr>
          <p:cNvCxnSpPr>
            <a:cxnSpLocks/>
          </p:cNvCxnSpPr>
          <p:nvPr/>
        </p:nvCxnSpPr>
        <p:spPr>
          <a:xfrm>
            <a:off x="2348714" y="2630978"/>
            <a:ext cx="3784001" cy="8271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71E853-4C89-44DB-BB51-03C4C449103A}"/>
              </a:ext>
            </a:extLst>
          </p:cNvPr>
          <p:cNvCxnSpPr>
            <a:cxnSpLocks/>
          </p:cNvCxnSpPr>
          <p:nvPr/>
        </p:nvCxnSpPr>
        <p:spPr>
          <a:xfrm flipV="1">
            <a:off x="1977737" y="1033175"/>
            <a:ext cx="2189710" cy="74342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2AAB21-649D-4A7F-9BF2-947F0F6E1CF6}"/>
              </a:ext>
            </a:extLst>
          </p:cNvPr>
          <p:cNvCxnSpPr>
            <a:cxnSpLocks/>
          </p:cNvCxnSpPr>
          <p:nvPr/>
        </p:nvCxnSpPr>
        <p:spPr>
          <a:xfrm>
            <a:off x="1423278" y="2885556"/>
            <a:ext cx="1257178" cy="167397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A70DF-5F95-4810-B9D4-17A7C9883963}"/>
              </a:ext>
            </a:extLst>
          </p:cNvPr>
          <p:cNvCxnSpPr>
            <a:cxnSpLocks/>
          </p:cNvCxnSpPr>
          <p:nvPr/>
        </p:nvCxnSpPr>
        <p:spPr>
          <a:xfrm flipV="1">
            <a:off x="3003667" y="1298864"/>
            <a:ext cx="2103118" cy="326066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CC59A2-BBB7-42F5-8635-5E5E4ED2C310}"/>
              </a:ext>
            </a:extLst>
          </p:cNvPr>
          <p:cNvCxnSpPr>
            <a:cxnSpLocks/>
          </p:cNvCxnSpPr>
          <p:nvPr/>
        </p:nvCxnSpPr>
        <p:spPr>
          <a:xfrm flipH="1" flipV="1">
            <a:off x="5800382" y="1264573"/>
            <a:ext cx="860298" cy="19846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2B3F35-716E-442C-ADBE-1A8973B6C3C0}"/>
              </a:ext>
            </a:extLst>
          </p:cNvPr>
          <p:cNvSpPr/>
          <p:nvPr/>
        </p:nvSpPr>
        <p:spPr>
          <a:xfrm>
            <a:off x="6295506" y="5593427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(2 buses @ 10 people)</a:t>
            </a:r>
            <a:endParaRPr lang="en-US" sz="2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570311-C05D-43FD-89EF-DD046E2AA386}"/>
              </a:ext>
            </a:extLst>
          </p:cNvPr>
          <p:cNvCxnSpPr>
            <a:cxnSpLocks/>
          </p:cNvCxnSpPr>
          <p:nvPr/>
        </p:nvCxnSpPr>
        <p:spPr>
          <a:xfrm>
            <a:off x="4990822" y="5855037"/>
            <a:ext cx="11313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D3184D-F73E-4D79-A780-A7B2DCD80CF9}"/>
              </a:ext>
            </a:extLst>
          </p:cNvPr>
          <p:cNvSpPr/>
          <p:nvPr/>
        </p:nvSpPr>
        <p:spPr>
          <a:xfrm>
            <a:off x="6295506" y="6116647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(2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DEFCBF-A808-4CE9-A6AC-D1B49A2097C1}"/>
              </a:ext>
            </a:extLst>
          </p:cNvPr>
          <p:cNvSpPr/>
          <p:nvPr/>
        </p:nvSpPr>
        <p:spPr>
          <a:xfrm>
            <a:off x="6360241" y="1862570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C5D441-CB5A-48AB-8B1D-4E469DBC2817}"/>
              </a:ext>
            </a:extLst>
          </p:cNvPr>
          <p:cNvSpPr/>
          <p:nvPr/>
        </p:nvSpPr>
        <p:spPr>
          <a:xfrm>
            <a:off x="1854771" y="440576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7A51D6-55B9-41AD-9CB2-CE0F741DA57D}"/>
              </a:ext>
            </a:extLst>
          </p:cNvPr>
          <p:cNvSpPr/>
          <p:nvPr/>
        </p:nvSpPr>
        <p:spPr>
          <a:xfrm>
            <a:off x="4557562" y="2027388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60632-E0D8-74AB-7B0C-7E4223E7D121}"/>
              </a:ext>
            </a:extLst>
          </p:cNvPr>
          <p:cNvSpPr/>
          <p:nvPr/>
        </p:nvSpPr>
        <p:spPr>
          <a:xfrm>
            <a:off x="2085771" y="2816177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0D23A7-A215-E2D7-068E-B4DFA3219D21}"/>
              </a:ext>
            </a:extLst>
          </p:cNvPr>
          <p:cNvSpPr/>
          <p:nvPr/>
        </p:nvSpPr>
        <p:spPr>
          <a:xfrm>
            <a:off x="799650" y="3670551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56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 flipH="1" flipV="1">
            <a:off x="1363287" y="2926190"/>
            <a:ext cx="1028010" cy="15950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C2F0F-AF0B-44B7-8F4B-39E0C5201CD4}"/>
              </a:ext>
            </a:extLst>
          </p:cNvPr>
          <p:cNvSpPr/>
          <p:nvPr/>
        </p:nvSpPr>
        <p:spPr>
          <a:xfrm>
            <a:off x="1822716" y="3034255"/>
            <a:ext cx="29881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/>
              <a:t>passenger group 1 </a:t>
            </a:r>
          </a:p>
          <a:p>
            <a:pPr algn="r"/>
            <a:r>
              <a:rPr lang="en-US" sz="2800" b="1" dirty="0"/>
              <a:t>(10 people)</a:t>
            </a:r>
            <a:endParaRPr lang="en-US"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F0F871-90DD-4F65-AAF5-CC3A9F5CBC40}"/>
              </a:ext>
            </a:extLst>
          </p:cNvPr>
          <p:cNvCxnSpPr>
            <a:cxnSpLocks/>
          </p:cNvCxnSpPr>
          <p:nvPr/>
        </p:nvCxnSpPr>
        <p:spPr>
          <a:xfrm flipH="1">
            <a:off x="4242262" y="4343400"/>
            <a:ext cx="1995055" cy="7460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D9FA068-1B4D-4CEC-8015-D34D2FDF3E5C}"/>
              </a:ext>
            </a:extLst>
          </p:cNvPr>
          <p:cNvSpPr/>
          <p:nvPr/>
        </p:nvSpPr>
        <p:spPr>
          <a:xfrm>
            <a:off x="5168664" y="4790210"/>
            <a:ext cx="298812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passenger group 2 </a:t>
            </a:r>
          </a:p>
          <a:p>
            <a:r>
              <a:rPr lang="en-US" sz="2800" b="1" dirty="0"/>
              <a:t>(20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180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12</cp:revision>
  <dcterms:created xsi:type="dcterms:W3CDTF">2024-05-10T05:54:39Z</dcterms:created>
  <dcterms:modified xsi:type="dcterms:W3CDTF">2025-04-12T00:13:08Z</dcterms:modified>
</cp:coreProperties>
</file>