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7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0797-27CA-4B23-9B34-36161F8F8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953FC-76CC-4752-840B-706C3606A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FD9AA-E80D-45AD-9B43-9A355404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1363C-F3CF-488F-BA54-129DD8C9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F7924-374F-44C8-B4F4-314A9156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2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838B-BDC3-4895-9E5D-77A46E65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33B83-1400-44B9-8B5C-DCAD43932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98E41-9F90-408E-8011-A19D8F4C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21BA3-5D94-4662-8666-4E4712C6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A1DF6-E201-4BC8-95D4-5DFEBF35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9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F41B3-D481-4659-B545-27F3A941C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D7E93-3EAD-4E97-B698-663F1DBA7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22E41-696F-44CF-9BD3-0AAEF016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87865-02A8-426C-86CF-AAF300EC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89E8-2EB6-4CFA-926D-D9CB25D8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0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4AE8-32FF-42DC-9AC5-19E36AC6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64D39-855F-40A3-97A7-D01870056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2D1E-2A30-43B6-B99F-1EC29331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32A6-393F-45CC-8C31-DE9BD44E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A4C66-1814-4AE2-B6CA-7C84E84E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6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480C-3D72-44A4-BD6A-09688B7E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BCA1B-35C4-4FE6-8F06-235B5E2BF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1DD0-5583-4469-A277-06313089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BB8A9-EF4A-4FDB-8D4D-0928741D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31D94-E2F6-41C4-9F65-045ADFBB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3F99-07CF-4866-A33D-FBBDE091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7FFCB-5406-4DA3-8CBA-FBCBFA48C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782A8-B7C2-40F8-90C1-057E1F924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D63A0-CE94-4515-9178-DD4F632D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8597-9F81-4AE4-9507-639658F9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FE2A6-9FFC-414C-90DA-3BB79EFA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A698-19E1-4BBA-A22E-6C8C0180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220F6-B11E-45D2-B797-7753047AF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294EF-C423-4A10-85D1-48D6B5B6E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74205-023E-4260-AC75-CD79D657C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9FCA6-B672-41EF-90CA-35DFDF1D8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D9E72-59EC-43AB-BB4C-0DDAF797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0A2E6-1E54-4185-B9A0-6EE0FD8C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49101-EF17-4FE6-8B95-68056805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6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3020-180C-4801-84D2-D13B9686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82111-EB3A-4AED-85A2-D8EAA03E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E9943-DEA6-4FBB-9D13-13C64167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AFFF6-C1D4-4E45-9B07-BB3C1DC2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9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134E8-B12A-46B8-B710-5F927448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5B4AC-A24F-4967-BFA7-E095CFFB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0A764-FFE2-4BD9-AF38-F5CB6D3C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9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FFA2-C972-4915-BBF8-03E0E2C7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9FE6-CCC3-4BB4-8D43-928C43BF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16D6F-35B2-495C-9B59-D637C75E7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9CD56-B3E3-4C11-8469-A59B0723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24A06-79E9-44BA-8B88-8E48C27C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E92F5-C40E-4D3E-B4B0-B7C3A25F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5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E86C-A02F-4343-8F09-7C15C21D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19FCA-7C72-48D7-A95D-263B2C056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A758F-6946-49D9-8C48-0DA99E0BB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8D8DD-377D-40C5-B640-F9BC7E79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B06F7-AEE9-4504-8C2C-79282403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0AF0-69B9-4D8C-B40F-CD5E1104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3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8A50C-E9A0-4DE7-B91F-AA5CC458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620D1-5BDC-4B42-B044-203CA7F07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EC99F-65AE-48D0-95D6-B3CA9565F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0C689-629A-43A5-8CC4-6E0ADBA9D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A1ADC-1162-46B4-9AB9-366BCFC62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3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590305-49D9-4D85-9367-E22ABD3EF0EB}"/>
              </a:ext>
            </a:extLst>
          </p:cNvPr>
          <p:cNvSpPr/>
          <p:nvPr/>
        </p:nvSpPr>
        <p:spPr>
          <a:xfrm>
            <a:off x="293717" y="189530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D5B1B4-69DE-41AD-8C15-79A73854EFF5}"/>
              </a:ext>
            </a:extLst>
          </p:cNvPr>
          <p:cNvSpPr/>
          <p:nvPr/>
        </p:nvSpPr>
        <p:spPr>
          <a:xfrm>
            <a:off x="6295506" y="3458095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B94BA8-1302-43EB-9D63-0332666BF324}"/>
              </a:ext>
            </a:extLst>
          </p:cNvPr>
          <p:cNvSpPr/>
          <p:nvPr/>
        </p:nvSpPr>
        <p:spPr>
          <a:xfrm>
            <a:off x="2105891" y="472163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B371B-647D-4F39-8C46-B9182AFF5184}"/>
              </a:ext>
            </a:extLst>
          </p:cNvPr>
          <p:cNvSpPr/>
          <p:nvPr/>
        </p:nvSpPr>
        <p:spPr>
          <a:xfrm>
            <a:off x="4300451" y="415636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0B7221-4593-4A47-817C-8F753246D667}"/>
              </a:ext>
            </a:extLst>
          </p:cNvPr>
          <p:cNvCxnSpPr>
            <a:cxnSpLocks/>
          </p:cNvCxnSpPr>
          <p:nvPr/>
        </p:nvCxnSpPr>
        <p:spPr>
          <a:xfrm>
            <a:off x="2371899" y="2333797"/>
            <a:ext cx="3740726" cy="149213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F0F871-90DD-4F65-AAF5-CC3A9F5CBC40}"/>
              </a:ext>
            </a:extLst>
          </p:cNvPr>
          <p:cNvCxnSpPr>
            <a:cxnSpLocks/>
          </p:cNvCxnSpPr>
          <p:nvPr/>
        </p:nvCxnSpPr>
        <p:spPr>
          <a:xfrm flipH="1">
            <a:off x="4242262" y="4343400"/>
            <a:ext cx="1995055" cy="74606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DD150A-F378-4534-9889-3985C554E385}"/>
              </a:ext>
            </a:extLst>
          </p:cNvPr>
          <p:cNvCxnSpPr>
            <a:cxnSpLocks/>
          </p:cNvCxnSpPr>
          <p:nvPr/>
        </p:nvCxnSpPr>
        <p:spPr>
          <a:xfrm>
            <a:off x="1465812" y="2930236"/>
            <a:ext cx="1410392" cy="162513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8BF0F7-83EF-46DB-A223-F759B2BCB4D4}"/>
              </a:ext>
            </a:extLst>
          </p:cNvPr>
          <p:cNvCxnSpPr>
            <a:cxnSpLocks/>
          </p:cNvCxnSpPr>
          <p:nvPr/>
        </p:nvCxnSpPr>
        <p:spPr>
          <a:xfrm>
            <a:off x="6378633" y="783474"/>
            <a:ext cx="822960" cy="242523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388605-1C33-4749-A731-BB467824555D}"/>
              </a:ext>
            </a:extLst>
          </p:cNvPr>
          <p:cNvCxnSpPr>
            <a:cxnSpLocks/>
          </p:cNvCxnSpPr>
          <p:nvPr/>
        </p:nvCxnSpPr>
        <p:spPr>
          <a:xfrm flipH="1">
            <a:off x="1252451" y="783474"/>
            <a:ext cx="2781992" cy="84478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C57F84-A72A-4AC8-AD5C-43DF80596E03}"/>
              </a:ext>
            </a:extLst>
          </p:cNvPr>
          <p:cNvCxnSpPr>
            <a:cxnSpLocks/>
          </p:cNvCxnSpPr>
          <p:nvPr/>
        </p:nvCxnSpPr>
        <p:spPr>
          <a:xfrm flipH="1">
            <a:off x="3491345" y="1364845"/>
            <a:ext cx="1715193" cy="319053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70BF48C-F515-4D8F-994B-8E3BFA42F719}"/>
              </a:ext>
            </a:extLst>
          </p:cNvPr>
          <p:cNvSpPr/>
          <p:nvPr/>
        </p:nvSpPr>
        <p:spPr>
          <a:xfrm>
            <a:off x="6876676" y="1372082"/>
            <a:ext cx="1031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8 min</a:t>
            </a:r>
            <a:endParaRPr lang="en-US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2ADA08-6C81-469A-98E1-183DD10AB4C2}"/>
              </a:ext>
            </a:extLst>
          </p:cNvPr>
          <p:cNvSpPr/>
          <p:nvPr/>
        </p:nvSpPr>
        <p:spPr>
          <a:xfrm>
            <a:off x="5069758" y="4875136"/>
            <a:ext cx="1031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 min</a:t>
            </a:r>
            <a:endParaRPr lang="en-US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60B1CE-6713-431C-A858-2266B8F0DB55}"/>
              </a:ext>
            </a:extLst>
          </p:cNvPr>
          <p:cNvSpPr/>
          <p:nvPr/>
        </p:nvSpPr>
        <p:spPr>
          <a:xfrm>
            <a:off x="950286" y="3774462"/>
            <a:ext cx="1031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9 min</a:t>
            </a: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562658-595F-46D9-8718-0588B218F698}"/>
              </a:ext>
            </a:extLst>
          </p:cNvPr>
          <p:cNvSpPr/>
          <p:nvPr/>
        </p:nvSpPr>
        <p:spPr>
          <a:xfrm>
            <a:off x="1849962" y="440576"/>
            <a:ext cx="1031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5 min</a:t>
            </a:r>
            <a:endParaRPr lang="en-US" sz="2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C661AC-DB9D-4DB8-B69D-39A87A832A05}"/>
              </a:ext>
            </a:extLst>
          </p:cNvPr>
          <p:cNvSpPr/>
          <p:nvPr/>
        </p:nvSpPr>
        <p:spPr>
          <a:xfrm>
            <a:off x="4761524" y="2024909"/>
            <a:ext cx="1204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11 min</a:t>
            </a:r>
            <a:endParaRPr lang="en-US" sz="2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B359BE-C8D3-4281-960E-01753353C365}"/>
              </a:ext>
            </a:extLst>
          </p:cNvPr>
          <p:cNvSpPr/>
          <p:nvPr/>
        </p:nvSpPr>
        <p:spPr>
          <a:xfrm>
            <a:off x="2650461" y="1905932"/>
            <a:ext cx="1204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11 min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545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17E335-B213-4F3E-B00F-C0EE059C9C87}"/>
              </a:ext>
            </a:extLst>
          </p:cNvPr>
          <p:cNvCxnSpPr>
            <a:cxnSpLocks/>
          </p:cNvCxnSpPr>
          <p:nvPr/>
        </p:nvCxnSpPr>
        <p:spPr>
          <a:xfrm flipV="1">
            <a:off x="4990822" y="6378256"/>
            <a:ext cx="1106978" cy="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6590305-49D9-4D85-9367-E22ABD3EF0EB}"/>
              </a:ext>
            </a:extLst>
          </p:cNvPr>
          <p:cNvSpPr/>
          <p:nvPr/>
        </p:nvSpPr>
        <p:spPr>
          <a:xfrm>
            <a:off x="293717" y="189530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D5B1B4-69DE-41AD-8C15-79A73854EFF5}"/>
              </a:ext>
            </a:extLst>
          </p:cNvPr>
          <p:cNvSpPr/>
          <p:nvPr/>
        </p:nvSpPr>
        <p:spPr>
          <a:xfrm>
            <a:off x="6295506" y="3458095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B94BA8-1302-43EB-9D63-0332666BF324}"/>
              </a:ext>
            </a:extLst>
          </p:cNvPr>
          <p:cNvSpPr/>
          <p:nvPr/>
        </p:nvSpPr>
        <p:spPr>
          <a:xfrm>
            <a:off x="2105891" y="472163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B371B-647D-4F39-8C46-B9182AFF5184}"/>
              </a:ext>
            </a:extLst>
          </p:cNvPr>
          <p:cNvSpPr/>
          <p:nvPr/>
        </p:nvSpPr>
        <p:spPr>
          <a:xfrm>
            <a:off x="4300451" y="415636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0B7221-4593-4A47-817C-8F753246D667}"/>
              </a:ext>
            </a:extLst>
          </p:cNvPr>
          <p:cNvCxnSpPr>
            <a:cxnSpLocks/>
          </p:cNvCxnSpPr>
          <p:nvPr/>
        </p:nvCxnSpPr>
        <p:spPr>
          <a:xfrm flipH="1">
            <a:off x="2624854" y="1400694"/>
            <a:ext cx="1894221" cy="31588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CA70DF-5F95-4810-B9D4-17A7C9883963}"/>
              </a:ext>
            </a:extLst>
          </p:cNvPr>
          <p:cNvCxnSpPr>
            <a:cxnSpLocks/>
          </p:cNvCxnSpPr>
          <p:nvPr/>
        </p:nvCxnSpPr>
        <p:spPr>
          <a:xfrm flipH="1">
            <a:off x="2365487" y="1019369"/>
            <a:ext cx="1742104" cy="973728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02B3F35-716E-442C-ADBE-1A8973B6C3C0}"/>
              </a:ext>
            </a:extLst>
          </p:cNvPr>
          <p:cNvSpPr/>
          <p:nvPr/>
        </p:nvSpPr>
        <p:spPr>
          <a:xfrm>
            <a:off x="6295506" y="5593427"/>
            <a:ext cx="43899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Route 1 (1 bus @ 10 people)</a:t>
            </a:r>
            <a:endParaRPr lang="en-US" sz="28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570311-C05D-43FD-89EF-DD046E2AA386}"/>
              </a:ext>
            </a:extLst>
          </p:cNvPr>
          <p:cNvCxnSpPr>
            <a:cxnSpLocks/>
          </p:cNvCxnSpPr>
          <p:nvPr/>
        </p:nvCxnSpPr>
        <p:spPr>
          <a:xfrm>
            <a:off x="4990822" y="5855037"/>
            <a:ext cx="113135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5D3184D-F73E-4D79-A780-A7B2DCD80CF9}"/>
              </a:ext>
            </a:extLst>
          </p:cNvPr>
          <p:cNvSpPr/>
          <p:nvPr/>
        </p:nvSpPr>
        <p:spPr>
          <a:xfrm>
            <a:off x="6295506" y="6116647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Route 2 (3 buses @ 10 people)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C5D441-CB5A-48AB-8B1D-4E469DBC2817}"/>
              </a:ext>
            </a:extLst>
          </p:cNvPr>
          <p:cNvSpPr/>
          <p:nvPr/>
        </p:nvSpPr>
        <p:spPr>
          <a:xfrm>
            <a:off x="1986160" y="521864"/>
            <a:ext cx="1021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5 min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7A51D6-55B9-41AD-9CB2-CE0F741DA57D}"/>
              </a:ext>
            </a:extLst>
          </p:cNvPr>
          <p:cNvSpPr/>
          <p:nvPr/>
        </p:nvSpPr>
        <p:spPr>
          <a:xfrm>
            <a:off x="3786646" y="3355264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11 min</a:t>
            </a:r>
            <a:endParaRPr lang="en-US" sz="28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606438-A3CB-8A62-2766-71783C549E49}"/>
              </a:ext>
            </a:extLst>
          </p:cNvPr>
          <p:cNvCxnSpPr>
            <a:cxnSpLocks/>
          </p:cNvCxnSpPr>
          <p:nvPr/>
        </p:nvCxnSpPr>
        <p:spPr>
          <a:xfrm flipV="1">
            <a:off x="4153959" y="4193771"/>
            <a:ext cx="1958666" cy="63436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301B98-05D0-B261-1C0A-E576D6EBD1B4}"/>
              </a:ext>
            </a:extLst>
          </p:cNvPr>
          <p:cNvCxnSpPr>
            <a:cxnSpLocks/>
          </p:cNvCxnSpPr>
          <p:nvPr/>
        </p:nvCxnSpPr>
        <p:spPr>
          <a:xfrm flipH="1" flipV="1">
            <a:off x="2365487" y="2627462"/>
            <a:ext cx="3727464" cy="128523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552309-0958-BBCB-1479-D586AA4CE348}"/>
              </a:ext>
            </a:extLst>
          </p:cNvPr>
          <p:cNvCxnSpPr>
            <a:cxnSpLocks/>
          </p:cNvCxnSpPr>
          <p:nvPr/>
        </p:nvCxnSpPr>
        <p:spPr>
          <a:xfrm flipV="1">
            <a:off x="2105891" y="698510"/>
            <a:ext cx="1949335" cy="10247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194D28-F99A-52C5-69DD-A49EC6220826}"/>
              </a:ext>
            </a:extLst>
          </p:cNvPr>
          <p:cNvCxnSpPr>
            <a:cxnSpLocks/>
          </p:cNvCxnSpPr>
          <p:nvPr/>
        </p:nvCxnSpPr>
        <p:spPr>
          <a:xfrm>
            <a:off x="2331160" y="2296351"/>
            <a:ext cx="3687514" cy="1266133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DD4CA3-65ED-4A0B-8DFE-360682247BFD}"/>
              </a:ext>
            </a:extLst>
          </p:cNvPr>
          <p:cNvCxnSpPr>
            <a:cxnSpLocks/>
          </p:cNvCxnSpPr>
          <p:nvPr/>
        </p:nvCxnSpPr>
        <p:spPr>
          <a:xfrm flipH="1" flipV="1">
            <a:off x="6092951" y="1400694"/>
            <a:ext cx="904961" cy="1844126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65DBA23-66BE-8822-CBB9-ACC97DD08F8E}"/>
              </a:ext>
            </a:extLst>
          </p:cNvPr>
          <p:cNvSpPr/>
          <p:nvPr/>
        </p:nvSpPr>
        <p:spPr>
          <a:xfrm>
            <a:off x="6556663" y="1708457"/>
            <a:ext cx="1031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8 min</a:t>
            </a:r>
            <a:endParaRPr lang="en-US" sz="2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2E6780-5D9F-28D6-0CE8-2C28B063E778}"/>
              </a:ext>
            </a:extLst>
          </p:cNvPr>
          <p:cNvSpPr/>
          <p:nvPr/>
        </p:nvSpPr>
        <p:spPr>
          <a:xfrm>
            <a:off x="4292440" y="1841492"/>
            <a:ext cx="1204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11 min</a:t>
            </a:r>
            <a:endParaRPr lang="en-US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FC9341-6E1A-77A1-8643-A295635C3EB2}"/>
              </a:ext>
            </a:extLst>
          </p:cNvPr>
          <p:cNvSpPr/>
          <p:nvPr/>
        </p:nvSpPr>
        <p:spPr>
          <a:xfrm>
            <a:off x="4769305" y="4721630"/>
            <a:ext cx="1031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 min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567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590305-49D9-4D85-9367-E22ABD3EF0EB}"/>
              </a:ext>
            </a:extLst>
          </p:cNvPr>
          <p:cNvSpPr/>
          <p:nvPr/>
        </p:nvSpPr>
        <p:spPr>
          <a:xfrm>
            <a:off x="293717" y="189530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D5B1B4-69DE-41AD-8C15-79A73854EFF5}"/>
              </a:ext>
            </a:extLst>
          </p:cNvPr>
          <p:cNvSpPr/>
          <p:nvPr/>
        </p:nvSpPr>
        <p:spPr>
          <a:xfrm>
            <a:off x="6295506" y="3458095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B94BA8-1302-43EB-9D63-0332666BF324}"/>
              </a:ext>
            </a:extLst>
          </p:cNvPr>
          <p:cNvSpPr/>
          <p:nvPr/>
        </p:nvSpPr>
        <p:spPr>
          <a:xfrm>
            <a:off x="2105891" y="472163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B371B-647D-4F39-8C46-B9182AFF5184}"/>
              </a:ext>
            </a:extLst>
          </p:cNvPr>
          <p:cNvSpPr/>
          <p:nvPr/>
        </p:nvSpPr>
        <p:spPr>
          <a:xfrm>
            <a:off x="4300451" y="415636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0B7221-4593-4A47-817C-8F753246D667}"/>
              </a:ext>
            </a:extLst>
          </p:cNvPr>
          <p:cNvCxnSpPr>
            <a:cxnSpLocks/>
          </p:cNvCxnSpPr>
          <p:nvPr/>
        </p:nvCxnSpPr>
        <p:spPr>
          <a:xfrm flipV="1">
            <a:off x="4124960" y="4193771"/>
            <a:ext cx="1987665" cy="947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1BC2F0F-AF0B-44B7-8F4B-39E0C5201CD4}"/>
              </a:ext>
            </a:extLst>
          </p:cNvPr>
          <p:cNvSpPr/>
          <p:nvPr/>
        </p:nvSpPr>
        <p:spPr>
          <a:xfrm>
            <a:off x="4710002" y="4721630"/>
            <a:ext cx="298812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b="1" dirty="0"/>
              <a:t>passenger group 1 </a:t>
            </a:r>
          </a:p>
          <a:p>
            <a:pPr algn="r"/>
            <a:r>
              <a:rPr lang="en-US" sz="2800" b="1" dirty="0"/>
              <a:t>(10 people)</a:t>
            </a:r>
            <a:endParaRPr lang="en-US" sz="28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D6B124-B3E3-F892-3A1E-0A8BBBBC3FBD}"/>
              </a:ext>
            </a:extLst>
          </p:cNvPr>
          <p:cNvCxnSpPr>
            <a:cxnSpLocks/>
          </p:cNvCxnSpPr>
          <p:nvPr/>
        </p:nvCxnSpPr>
        <p:spPr>
          <a:xfrm flipH="1">
            <a:off x="4124960" y="3825933"/>
            <a:ext cx="1971040" cy="947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7E59C08-9A1F-4E1B-0581-5F24107CF119}"/>
              </a:ext>
            </a:extLst>
          </p:cNvPr>
          <p:cNvSpPr/>
          <p:nvPr/>
        </p:nvSpPr>
        <p:spPr>
          <a:xfrm>
            <a:off x="2539456" y="3217493"/>
            <a:ext cx="298812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b="1" dirty="0"/>
              <a:t>passenger group 2 </a:t>
            </a:r>
          </a:p>
          <a:p>
            <a:pPr algn="r"/>
            <a:r>
              <a:rPr lang="en-US" sz="2800" b="1" dirty="0"/>
              <a:t>(20 people)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180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78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Ivan K. Singgih</cp:lastModifiedBy>
  <cp:revision>18</cp:revision>
  <dcterms:created xsi:type="dcterms:W3CDTF">2024-05-10T05:54:39Z</dcterms:created>
  <dcterms:modified xsi:type="dcterms:W3CDTF">2025-08-31T14:53:18Z</dcterms:modified>
</cp:coreProperties>
</file>