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876676" y="137208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69758" y="487513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0286" y="377446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49962" y="44057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761524" y="2024909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1" y="190593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0E869-CC23-79DB-DF9D-61D6B3B01849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8CF6DF9-2A75-F4F2-9BA2-4A2B606CD335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48B61-FBB2-B4D2-D841-C03D5ADD3154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2C81AF-1A03-4944-BD53-0B24857B25EF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EEFA-904F-EC75-017D-231DC9D99E86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FB879-3319-9F27-1194-C265270FCA35}"/>
              </a:ext>
            </a:extLst>
          </p:cNvPr>
          <p:cNvCxnSpPr>
            <a:cxnSpLocks/>
          </p:cNvCxnSpPr>
          <p:nvPr/>
        </p:nvCxnSpPr>
        <p:spPr>
          <a:xfrm flipH="1">
            <a:off x="1199804" y="783474"/>
            <a:ext cx="2967643" cy="9621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26B10F-5DF7-C019-4ABB-B84433D2BAA1}"/>
              </a:ext>
            </a:extLst>
          </p:cNvPr>
          <p:cNvCxnSpPr>
            <a:cxnSpLocks/>
          </p:cNvCxnSpPr>
          <p:nvPr/>
        </p:nvCxnSpPr>
        <p:spPr>
          <a:xfrm>
            <a:off x="6295506" y="1011556"/>
            <a:ext cx="1080654" cy="22207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E9F7B2-1BD0-CCE0-334C-B85C01223DC3}"/>
              </a:ext>
            </a:extLst>
          </p:cNvPr>
          <p:cNvSpPr/>
          <p:nvPr/>
        </p:nvSpPr>
        <p:spPr>
          <a:xfrm>
            <a:off x="6295506" y="559342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CD3CC3-B80D-0DA7-CAB2-59E8FEAB93D5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149F28-190E-CC26-B92D-155098A29A17}"/>
              </a:ext>
            </a:extLst>
          </p:cNvPr>
          <p:cNvSpPr/>
          <p:nvPr/>
        </p:nvSpPr>
        <p:spPr>
          <a:xfrm>
            <a:off x="6295506" y="6116647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(1 bus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9362B3-9F95-8353-3093-1F25B78244A4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059D03-EA5D-E6AC-C737-7FFCE0020909}"/>
              </a:ext>
            </a:extLst>
          </p:cNvPr>
          <p:cNvSpPr/>
          <p:nvPr/>
        </p:nvSpPr>
        <p:spPr>
          <a:xfrm>
            <a:off x="4608269" y="2964547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0958A64-45D0-DAF9-0382-BC9B27DA0CF6}"/>
              </a:ext>
            </a:extLst>
          </p:cNvPr>
          <p:cNvCxnSpPr>
            <a:cxnSpLocks/>
          </p:cNvCxnSpPr>
          <p:nvPr/>
        </p:nvCxnSpPr>
        <p:spPr>
          <a:xfrm>
            <a:off x="2203240" y="2752552"/>
            <a:ext cx="3918937" cy="11872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5F7527-A762-E89C-DCB9-953DBF4DE0C2}"/>
              </a:ext>
            </a:extLst>
          </p:cNvPr>
          <p:cNvCxnSpPr>
            <a:cxnSpLocks/>
          </p:cNvCxnSpPr>
          <p:nvPr/>
        </p:nvCxnSpPr>
        <p:spPr>
          <a:xfrm flipH="1" flipV="1">
            <a:off x="5896495" y="1298864"/>
            <a:ext cx="1026109" cy="1933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D25698-12F3-291C-5A18-B645BA9E894E}"/>
              </a:ext>
            </a:extLst>
          </p:cNvPr>
          <p:cNvCxnSpPr>
            <a:cxnSpLocks/>
          </p:cNvCxnSpPr>
          <p:nvPr/>
        </p:nvCxnSpPr>
        <p:spPr>
          <a:xfrm flipH="1">
            <a:off x="4136946" y="4419091"/>
            <a:ext cx="2785658" cy="47802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034669-43FA-2AF9-C8EF-D3415501B927}"/>
              </a:ext>
            </a:extLst>
          </p:cNvPr>
          <p:cNvCxnSpPr>
            <a:cxnSpLocks/>
          </p:cNvCxnSpPr>
          <p:nvPr/>
        </p:nvCxnSpPr>
        <p:spPr>
          <a:xfrm flipV="1">
            <a:off x="3079375" y="1366452"/>
            <a:ext cx="1492625" cy="31021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104B0-31E4-98DC-2941-AEB3FB461B85}"/>
              </a:ext>
            </a:extLst>
          </p:cNvPr>
          <p:cNvSpPr/>
          <p:nvPr/>
        </p:nvSpPr>
        <p:spPr>
          <a:xfrm>
            <a:off x="4325599" y="2081780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2C635-8213-1E3C-344F-2DB2378C8905}"/>
              </a:ext>
            </a:extLst>
          </p:cNvPr>
          <p:cNvSpPr/>
          <p:nvPr/>
        </p:nvSpPr>
        <p:spPr>
          <a:xfrm>
            <a:off x="6876676" y="137208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5C0FD-68DD-5F56-81AD-69DDECC3C2BB}"/>
              </a:ext>
            </a:extLst>
          </p:cNvPr>
          <p:cNvSpPr/>
          <p:nvPr/>
        </p:nvSpPr>
        <p:spPr>
          <a:xfrm>
            <a:off x="5296919" y="4716989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 flipV="1">
            <a:off x="2316480" y="2524062"/>
            <a:ext cx="3796145" cy="13432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2965360" y="2047009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E33AD3-19A0-9A7D-830E-E45F2D6986D1}"/>
              </a:ext>
            </a:extLst>
          </p:cNvPr>
          <p:cNvCxnSpPr>
            <a:cxnSpLocks/>
          </p:cNvCxnSpPr>
          <p:nvPr/>
        </p:nvCxnSpPr>
        <p:spPr>
          <a:xfrm flipH="1">
            <a:off x="4214552" y="4100601"/>
            <a:ext cx="1983971" cy="8543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E3F7FE-4F0F-5C62-299D-286B1A95ABC4}"/>
              </a:ext>
            </a:extLst>
          </p:cNvPr>
          <p:cNvSpPr/>
          <p:nvPr/>
        </p:nvSpPr>
        <p:spPr>
          <a:xfrm>
            <a:off x="4708616" y="4762961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2 </a:t>
            </a:r>
          </a:p>
          <a:p>
            <a:pPr algn="r"/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22</cp:revision>
  <dcterms:created xsi:type="dcterms:W3CDTF">2024-05-10T05:54:39Z</dcterms:created>
  <dcterms:modified xsi:type="dcterms:W3CDTF">2025-09-01T06:04:10Z</dcterms:modified>
</cp:coreProperties>
</file>