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>
            <a:off x="2371899" y="2333797"/>
            <a:ext cx="3740726" cy="149213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F0F871-90DD-4F65-AAF5-CC3A9F5CBC40}"/>
              </a:ext>
            </a:extLst>
          </p:cNvPr>
          <p:cNvCxnSpPr>
            <a:cxnSpLocks/>
          </p:cNvCxnSpPr>
          <p:nvPr/>
        </p:nvCxnSpPr>
        <p:spPr>
          <a:xfrm flipH="1">
            <a:off x="4242262" y="4343400"/>
            <a:ext cx="1995055" cy="74606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DD150A-F378-4534-9889-3985C554E385}"/>
              </a:ext>
            </a:extLst>
          </p:cNvPr>
          <p:cNvCxnSpPr>
            <a:cxnSpLocks/>
          </p:cNvCxnSpPr>
          <p:nvPr/>
        </p:nvCxnSpPr>
        <p:spPr>
          <a:xfrm>
            <a:off x="1465812" y="2930236"/>
            <a:ext cx="1410392" cy="16251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8BF0F7-83EF-46DB-A223-F759B2BCB4D4}"/>
              </a:ext>
            </a:extLst>
          </p:cNvPr>
          <p:cNvCxnSpPr>
            <a:cxnSpLocks/>
          </p:cNvCxnSpPr>
          <p:nvPr/>
        </p:nvCxnSpPr>
        <p:spPr>
          <a:xfrm>
            <a:off x="6378633" y="783474"/>
            <a:ext cx="822960" cy="2425239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388605-1C33-4749-A731-BB467824555D}"/>
              </a:ext>
            </a:extLst>
          </p:cNvPr>
          <p:cNvCxnSpPr>
            <a:cxnSpLocks/>
          </p:cNvCxnSpPr>
          <p:nvPr/>
        </p:nvCxnSpPr>
        <p:spPr>
          <a:xfrm flipH="1">
            <a:off x="1252451" y="783474"/>
            <a:ext cx="2781992" cy="84478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C57F84-A72A-4AC8-AD5C-43DF80596E03}"/>
              </a:ext>
            </a:extLst>
          </p:cNvPr>
          <p:cNvCxnSpPr>
            <a:cxnSpLocks/>
          </p:cNvCxnSpPr>
          <p:nvPr/>
        </p:nvCxnSpPr>
        <p:spPr>
          <a:xfrm flipH="1">
            <a:off x="3491345" y="1364845"/>
            <a:ext cx="1715193" cy="319053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70BF48C-F515-4D8F-994B-8E3BFA42F719}"/>
              </a:ext>
            </a:extLst>
          </p:cNvPr>
          <p:cNvSpPr/>
          <p:nvPr/>
        </p:nvSpPr>
        <p:spPr>
          <a:xfrm>
            <a:off x="6876676" y="137208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2ADA08-6C81-469A-98E1-183DD10AB4C2}"/>
              </a:ext>
            </a:extLst>
          </p:cNvPr>
          <p:cNvSpPr/>
          <p:nvPr/>
        </p:nvSpPr>
        <p:spPr>
          <a:xfrm>
            <a:off x="5069758" y="487513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60B1CE-6713-431C-A858-2266B8F0DB55}"/>
              </a:ext>
            </a:extLst>
          </p:cNvPr>
          <p:cNvSpPr/>
          <p:nvPr/>
        </p:nvSpPr>
        <p:spPr>
          <a:xfrm>
            <a:off x="950286" y="3774462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 min</a:t>
            </a:r>
            <a:endParaRPr lang="en-US" sz="2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562658-595F-46D9-8718-0588B218F698}"/>
              </a:ext>
            </a:extLst>
          </p:cNvPr>
          <p:cNvSpPr/>
          <p:nvPr/>
        </p:nvSpPr>
        <p:spPr>
          <a:xfrm>
            <a:off x="1849962" y="440576"/>
            <a:ext cx="10310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C661AC-DB9D-4DB8-B69D-39A87A832A05}"/>
              </a:ext>
            </a:extLst>
          </p:cNvPr>
          <p:cNvSpPr/>
          <p:nvPr/>
        </p:nvSpPr>
        <p:spPr>
          <a:xfrm>
            <a:off x="4761524" y="2024909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B359BE-C8D3-4281-960E-01753353C365}"/>
              </a:ext>
            </a:extLst>
          </p:cNvPr>
          <p:cNvSpPr/>
          <p:nvPr/>
        </p:nvSpPr>
        <p:spPr>
          <a:xfrm>
            <a:off x="2650461" y="1905932"/>
            <a:ext cx="1204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99B394D-38F3-A906-B6E1-807839DF36D8}"/>
              </a:ext>
            </a:extLst>
          </p:cNvPr>
          <p:cNvCxnSpPr>
            <a:cxnSpLocks/>
          </p:cNvCxnSpPr>
          <p:nvPr/>
        </p:nvCxnSpPr>
        <p:spPr>
          <a:xfrm flipV="1">
            <a:off x="4990822" y="6378256"/>
            <a:ext cx="1106978" cy="1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D8564A1-5E39-F7F5-5293-4898E0F0A632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57059B-CBF8-09DA-4C9C-83DA93184504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E27E0-5748-A84A-4C9B-B853DEAFBF2D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97F12-F07F-4688-C7C4-54900917C768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E00656-381C-E87A-7BE1-746BDAEE5814}"/>
              </a:ext>
            </a:extLst>
          </p:cNvPr>
          <p:cNvCxnSpPr>
            <a:cxnSpLocks/>
          </p:cNvCxnSpPr>
          <p:nvPr/>
        </p:nvCxnSpPr>
        <p:spPr>
          <a:xfrm flipH="1">
            <a:off x="2624854" y="1310812"/>
            <a:ext cx="2157735" cy="324871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612D07F-6587-2AD8-0CC9-AA57C05AF2FC}"/>
              </a:ext>
            </a:extLst>
          </p:cNvPr>
          <p:cNvCxnSpPr>
            <a:cxnSpLocks/>
          </p:cNvCxnSpPr>
          <p:nvPr/>
        </p:nvCxnSpPr>
        <p:spPr>
          <a:xfrm flipH="1">
            <a:off x="3011978" y="1473911"/>
            <a:ext cx="1978844" cy="3073672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EF079-5F8E-E9C8-BA61-2EB3071940ED}"/>
              </a:ext>
            </a:extLst>
          </p:cNvPr>
          <p:cNvSpPr/>
          <p:nvPr/>
        </p:nvSpPr>
        <p:spPr>
          <a:xfrm>
            <a:off x="6295506" y="5593427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29BCCB-440F-3403-AB6E-39EF6FA3A1D9}"/>
              </a:ext>
            </a:extLst>
          </p:cNvPr>
          <p:cNvCxnSpPr>
            <a:cxnSpLocks/>
          </p:cNvCxnSpPr>
          <p:nvPr/>
        </p:nvCxnSpPr>
        <p:spPr>
          <a:xfrm>
            <a:off x="4990822" y="5855037"/>
            <a:ext cx="113135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6ED0D-AEBC-538D-6FB3-0DD0660D92B6}"/>
              </a:ext>
            </a:extLst>
          </p:cNvPr>
          <p:cNvSpPr/>
          <p:nvPr/>
        </p:nvSpPr>
        <p:spPr>
          <a:xfrm>
            <a:off x="6295506" y="6116647"/>
            <a:ext cx="43899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(1 bus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183AD5-CD35-A1E0-F51C-6376AC9F145D}"/>
              </a:ext>
            </a:extLst>
          </p:cNvPr>
          <p:cNvSpPr/>
          <p:nvPr/>
        </p:nvSpPr>
        <p:spPr>
          <a:xfrm>
            <a:off x="2114137" y="825270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5 min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2B5EE1-2D84-FD98-2FDB-54E8A36D5DCF}"/>
              </a:ext>
            </a:extLst>
          </p:cNvPr>
          <p:cNvSpPr/>
          <p:nvPr/>
        </p:nvSpPr>
        <p:spPr>
          <a:xfrm>
            <a:off x="4281422" y="2755111"/>
            <a:ext cx="12041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 min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14CCF-98E2-14CA-A65A-A772D09CF854}"/>
              </a:ext>
            </a:extLst>
          </p:cNvPr>
          <p:cNvCxnSpPr>
            <a:cxnSpLocks/>
          </p:cNvCxnSpPr>
          <p:nvPr/>
        </p:nvCxnSpPr>
        <p:spPr>
          <a:xfrm flipH="1" flipV="1">
            <a:off x="1810150" y="2696028"/>
            <a:ext cx="555337" cy="185155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30EBEF-15B2-5E27-682F-3DAF07F1597F}"/>
              </a:ext>
            </a:extLst>
          </p:cNvPr>
          <p:cNvCxnSpPr>
            <a:cxnSpLocks/>
          </p:cNvCxnSpPr>
          <p:nvPr/>
        </p:nvCxnSpPr>
        <p:spPr>
          <a:xfrm flipV="1">
            <a:off x="2143522" y="963796"/>
            <a:ext cx="1911704" cy="84448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30F21-20C2-EB05-3A79-260C0E3B23F7}"/>
              </a:ext>
            </a:extLst>
          </p:cNvPr>
          <p:cNvCxnSpPr>
            <a:cxnSpLocks/>
          </p:cNvCxnSpPr>
          <p:nvPr/>
        </p:nvCxnSpPr>
        <p:spPr>
          <a:xfrm flipV="1">
            <a:off x="4040555" y="4146919"/>
            <a:ext cx="2117377" cy="923288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9753B0-733A-8890-16CD-518433254D2F}"/>
              </a:ext>
            </a:extLst>
          </p:cNvPr>
          <p:cNvCxnSpPr>
            <a:cxnSpLocks/>
          </p:cNvCxnSpPr>
          <p:nvPr/>
        </p:nvCxnSpPr>
        <p:spPr>
          <a:xfrm flipH="1" flipV="1">
            <a:off x="6157932" y="1270428"/>
            <a:ext cx="891059" cy="2084760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49EE36-68F9-C190-07A4-5CB55EEC435B}"/>
              </a:ext>
            </a:extLst>
          </p:cNvPr>
          <p:cNvSpPr/>
          <p:nvPr/>
        </p:nvSpPr>
        <p:spPr>
          <a:xfrm>
            <a:off x="6690876" y="1966905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 min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D7C1C-3519-A7A7-C282-9A7012B5932C}"/>
              </a:ext>
            </a:extLst>
          </p:cNvPr>
          <p:cNvSpPr/>
          <p:nvPr/>
        </p:nvSpPr>
        <p:spPr>
          <a:xfrm>
            <a:off x="978577" y="3568451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9 min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D6493-C930-E4E5-F0C4-6A3C0C7F4344}"/>
              </a:ext>
            </a:extLst>
          </p:cNvPr>
          <p:cNvSpPr/>
          <p:nvPr/>
        </p:nvSpPr>
        <p:spPr>
          <a:xfrm>
            <a:off x="4873960" y="4671294"/>
            <a:ext cx="1021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 min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8567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590305-49D9-4D85-9367-E22ABD3EF0EB}"/>
              </a:ext>
            </a:extLst>
          </p:cNvPr>
          <p:cNvSpPr/>
          <p:nvPr/>
        </p:nvSpPr>
        <p:spPr>
          <a:xfrm>
            <a:off x="293717" y="189530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5B1B4-69DE-41AD-8C15-79A73854EFF5}"/>
              </a:ext>
            </a:extLst>
          </p:cNvPr>
          <p:cNvSpPr/>
          <p:nvPr/>
        </p:nvSpPr>
        <p:spPr>
          <a:xfrm>
            <a:off x="6295506" y="3458095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94BA8-1302-43EB-9D63-0332666BF324}"/>
              </a:ext>
            </a:extLst>
          </p:cNvPr>
          <p:cNvSpPr/>
          <p:nvPr/>
        </p:nvSpPr>
        <p:spPr>
          <a:xfrm>
            <a:off x="2105891" y="472163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BB371B-647D-4F39-8C46-B9182AFF5184}"/>
              </a:ext>
            </a:extLst>
          </p:cNvPr>
          <p:cNvSpPr/>
          <p:nvPr/>
        </p:nvSpPr>
        <p:spPr>
          <a:xfrm>
            <a:off x="4300451" y="415636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C0B7221-4593-4A47-817C-8F753246D667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2675548"/>
            <a:ext cx="442150" cy="18832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1BC2F0F-AF0B-44B7-8F4B-39E0C5201CD4}"/>
              </a:ext>
            </a:extLst>
          </p:cNvPr>
          <p:cNvSpPr/>
          <p:nvPr/>
        </p:nvSpPr>
        <p:spPr>
          <a:xfrm>
            <a:off x="4618561" y="4645892"/>
            <a:ext cx="298812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group 1 </a:t>
            </a:r>
          </a:p>
          <a:p>
            <a:pPr algn="r"/>
            <a:r>
              <a:rPr lang="en-US" sz="2800" b="1" dirty="0"/>
              <a:t>(20 people)</a:t>
            </a:r>
            <a:endParaRPr lang="en-US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FB2E652-CA33-0BF3-DA2D-BF1DBDAB2C29}"/>
              </a:ext>
            </a:extLst>
          </p:cNvPr>
          <p:cNvCxnSpPr>
            <a:cxnSpLocks/>
          </p:cNvCxnSpPr>
          <p:nvPr/>
        </p:nvCxnSpPr>
        <p:spPr>
          <a:xfrm flipV="1">
            <a:off x="4075083" y="3856885"/>
            <a:ext cx="2020917" cy="123258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E28A-8126-186B-DF44-BD0A8E5BCDD2}"/>
              </a:ext>
            </a:extLst>
          </p:cNvPr>
          <p:cNvSpPr/>
          <p:nvPr/>
        </p:nvSpPr>
        <p:spPr>
          <a:xfrm>
            <a:off x="122289" y="3449557"/>
            <a:ext cx="188384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800" b="1" dirty="0"/>
              <a:t>passenger </a:t>
            </a:r>
          </a:p>
          <a:p>
            <a:pPr algn="r"/>
            <a:r>
              <a:rPr lang="en-US" sz="2800" b="1" dirty="0"/>
              <a:t>group 2 </a:t>
            </a:r>
          </a:p>
          <a:p>
            <a:pPr algn="r"/>
            <a:r>
              <a:rPr lang="en-US" sz="2800" b="1" dirty="0"/>
              <a:t>(10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5180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78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20</cp:revision>
  <dcterms:created xsi:type="dcterms:W3CDTF">2024-05-10T05:54:39Z</dcterms:created>
  <dcterms:modified xsi:type="dcterms:W3CDTF">2025-08-31T22:46:56Z</dcterms:modified>
</cp:coreProperties>
</file>