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>
            <a:off x="2371899" y="2333797"/>
            <a:ext cx="3740726" cy="1492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F0F871-90DD-4F65-AAF5-CC3A9F5CBC40}"/>
              </a:ext>
            </a:extLst>
          </p:cNvPr>
          <p:cNvCxnSpPr>
            <a:cxnSpLocks/>
          </p:cNvCxnSpPr>
          <p:nvPr/>
        </p:nvCxnSpPr>
        <p:spPr>
          <a:xfrm flipH="1">
            <a:off x="4242262" y="4343400"/>
            <a:ext cx="1995055" cy="74606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DD150A-F378-4534-9889-3985C554E385}"/>
              </a:ext>
            </a:extLst>
          </p:cNvPr>
          <p:cNvCxnSpPr>
            <a:cxnSpLocks/>
          </p:cNvCxnSpPr>
          <p:nvPr/>
        </p:nvCxnSpPr>
        <p:spPr>
          <a:xfrm>
            <a:off x="1465812" y="2930236"/>
            <a:ext cx="1410392" cy="16251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BF0F7-83EF-46DB-A223-F759B2BCB4D4}"/>
              </a:ext>
            </a:extLst>
          </p:cNvPr>
          <p:cNvCxnSpPr>
            <a:cxnSpLocks/>
          </p:cNvCxnSpPr>
          <p:nvPr/>
        </p:nvCxnSpPr>
        <p:spPr>
          <a:xfrm>
            <a:off x="6378633" y="783474"/>
            <a:ext cx="822960" cy="24252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388605-1C33-4749-A731-BB467824555D}"/>
              </a:ext>
            </a:extLst>
          </p:cNvPr>
          <p:cNvCxnSpPr>
            <a:cxnSpLocks/>
          </p:cNvCxnSpPr>
          <p:nvPr/>
        </p:nvCxnSpPr>
        <p:spPr>
          <a:xfrm flipH="1">
            <a:off x="1252451" y="783474"/>
            <a:ext cx="2781992" cy="84478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C57F84-A72A-4AC8-AD5C-43DF80596E03}"/>
              </a:ext>
            </a:extLst>
          </p:cNvPr>
          <p:cNvCxnSpPr>
            <a:cxnSpLocks/>
          </p:cNvCxnSpPr>
          <p:nvPr/>
        </p:nvCxnSpPr>
        <p:spPr>
          <a:xfrm flipH="1">
            <a:off x="3491345" y="1364845"/>
            <a:ext cx="1715193" cy="319053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0BF48C-F515-4D8F-994B-8E3BFA42F719}"/>
              </a:ext>
            </a:extLst>
          </p:cNvPr>
          <p:cNvSpPr/>
          <p:nvPr/>
        </p:nvSpPr>
        <p:spPr>
          <a:xfrm>
            <a:off x="6876676" y="1372082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2ADA08-6C81-469A-98E1-183DD10AB4C2}"/>
              </a:ext>
            </a:extLst>
          </p:cNvPr>
          <p:cNvSpPr/>
          <p:nvPr/>
        </p:nvSpPr>
        <p:spPr>
          <a:xfrm>
            <a:off x="5069758" y="4875136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 min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60B1CE-6713-431C-A858-2266B8F0DB55}"/>
              </a:ext>
            </a:extLst>
          </p:cNvPr>
          <p:cNvSpPr/>
          <p:nvPr/>
        </p:nvSpPr>
        <p:spPr>
          <a:xfrm>
            <a:off x="950286" y="3774462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562658-595F-46D9-8718-0588B218F698}"/>
              </a:ext>
            </a:extLst>
          </p:cNvPr>
          <p:cNvSpPr/>
          <p:nvPr/>
        </p:nvSpPr>
        <p:spPr>
          <a:xfrm>
            <a:off x="1849962" y="440576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C661AC-DB9D-4DB8-B69D-39A87A832A05}"/>
              </a:ext>
            </a:extLst>
          </p:cNvPr>
          <p:cNvSpPr/>
          <p:nvPr/>
        </p:nvSpPr>
        <p:spPr>
          <a:xfrm>
            <a:off x="4848087" y="2024909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359BE-C8D3-4281-960E-01753353C365}"/>
              </a:ext>
            </a:extLst>
          </p:cNvPr>
          <p:cNvSpPr/>
          <p:nvPr/>
        </p:nvSpPr>
        <p:spPr>
          <a:xfrm>
            <a:off x="2650462" y="1905932"/>
            <a:ext cx="120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5B14BD5-997B-7E11-CE70-9D4CC29EA3FE}"/>
              </a:ext>
            </a:extLst>
          </p:cNvPr>
          <p:cNvCxnSpPr>
            <a:cxnSpLocks/>
          </p:cNvCxnSpPr>
          <p:nvPr/>
        </p:nvCxnSpPr>
        <p:spPr>
          <a:xfrm flipV="1">
            <a:off x="4990822" y="6378256"/>
            <a:ext cx="1106978" cy="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4179109-8906-A8D1-8012-044C130B0EB3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B2CFC1-D014-7978-736C-0A0ADFA3DAA0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CB5F-B9CD-FE8E-1D2E-41E5E200A366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009F4-8C87-8535-ECEF-200BA28471D5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76DE94-F585-7B14-6C7B-0756DB8CA0D4}"/>
              </a:ext>
            </a:extLst>
          </p:cNvPr>
          <p:cNvCxnSpPr>
            <a:cxnSpLocks/>
          </p:cNvCxnSpPr>
          <p:nvPr/>
        </p:nvCxnSpPr>
        <p:spPr>
          <a:xfrm flipH="1">
            <a:off x="1199804" y="783474"/>
            <a:ext cx="2967643" cy="9621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90616C-43C2-5CF4-FBC5-1C7309FB95CC}"/>
              </a:ext>
            </a:extLst>
          </p:cNvPr>
          <p:cNvCxnSpPr>
            <a:cxnSpLocks/>
          </p:cNvCxnSpPr>
          <p:nvPr/>
        </p:nvCxnSpPr>
        <p:spPr>
          <a:xfrm flipV="1">
            <a:off x="3003667" y="1298864"/>
            <a:ext cx="2103118" cy="326066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D9611-085B-CB26-A2B7-DF7A77544B66}"/>
              </a:ext>
            </a:extLst>
          </p:cNvPr>
          <p:cNvSpPr/>
          <p:nvPr/>
        </p:nvSpPr>
        <p:spPr>
          <a:xfrm>
            <a:off x="6295506" y="5593427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(3 buses @ 10 people)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A721CE-3639-DE62-39DC-831C8BA5F31A}"/>
              </a:ext>
            </a:extLst>
          </p:cNvPr>
          <p:cNvCxnSpPr>
            <a:cxnSpLocks/>
          </p:cNvCxnSpPr>
          <p:nvPr/>
        </p:nvCxnSpPr>
        <p:spPr>
          <a:xfrm>
            <a:off x="4990822" y="5855037"/>
            <a:ext cx="11313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60335AA-52CE-F8C7-488B-2789586C4914}"/>
              </a:ext>
            </a:extLst>
          </p:cNvPr>
          <p:cNvSpPr/>
          <p:nvPr/>
        </p:nvSpPr>
        <p:spPr>
          <a:xfrm>
            <a:off x="6295506" y="6116647"/>
            <a:ext cx="4389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(1 bus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FDD6B6-4429-A01D-904B-020476965C58}"/>
              </a:ext>
            </a:extLst>
          </p:cNvPr>
          <p:cNvSpPr/>
          <p:nvPr/>
        </p:nvSpPr>
        <p:spPr>
          <a:xfrm>
            <a:off x="1854770" y="610427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DB7678-42E2-2240-429C-B0BFAA085FB6}"/>
              </a:ext>
            </a:extLst>
          </p:cNvPr>
          <p:cNvSpPr/>
          <p:nvPr/>
        </p:nvSpPr>
        <p:spPr>
          <a:xfrm>
            <a:off x="4347556" y="2344612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AF73AEB-EB9C-3AE7-F9DD-B3BEBBABF4C1}"/>
              </a:ext>
            </a:extLst>
          </p:cNvPr>
          <p:cNvCxnSpPr>
            <a:cxnSpLocks/>
          </p:cNvCxnSpPr>
          <p:nvPr/>
        </p:nvCxnSpPr>
        <p:spPr>
          <a:xfrm>
            <a:off x="2365487" y="2780607"/>
            <a:ext cx="3639074" cy="97051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0F8EA0-3B4A-ADAE-DAA2-71D7872DCB4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264573"/>
            <a:ext cx="379911" cy="20549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40E524-F513-DA36-CB53-8BB856D87A02}"/>
              </a:ext>
            </a:extLst>
          </p:cNvPr>
          <p:cNvCxnSpPr>
            <a:cxnSpLocks/>
          </p:cNvCxnSpPr>
          <p:nvPr/>
        </p:nvCxnSpPr>
        <p:spPr>
          <a:xfrm>
            <a:off x="6295506" y="702186"/>
            <a:ext cx="572654" cy="2617364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57F9B1-5117-E01B-421C-99E25CFFA4C1}"/>
              </a:ext>
            </a:extLst>
          </p:cNvPr>
          <p:cNvCxnSpPr>
            <a:cxnSpLocks/>
          </p:cNvCxnSpPr>
          <p:nvPr/>
        </p:nvCxnSpPr>
        <p:spPr>
          <a:xfrm flipH="1" flipV="1">
            <a:off x="1581780" y="2927692"/>
            <a:ext cx="4427399" cy="1144039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0F4267-0614-2BDA-7887-716F93A8D697}"/>
              </a:ext>
            </a:extLst>
          </p:cNvPr>
          <p:cNvCxnSpPr>
            <a:cxnSpLocks/>
          </p:cNvCxnSpPr>
          <p:nvPr/>
        </p:nvCxnSpPr>
        <p:spPr>
          <a:xfrm>
            <a:off x="1280162" y="2774719"/>
            <a:ext cx="838199" cy="181240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D0E9C6D-0128-578E-CE2D-9271046B653B}"/>
              </a:ext>
            </a:extLst>
          </p:cNvPr>
          <p:cNvSpPr/>
          <p:nvPr/>
        </p:nvSpPr>
        <p:spPr>
          <a:xfrm>
            <a:off x="6724127" y="1633692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FC80A6-83B2-6177-D29D-34A3F7CB6604}"/>
              </a:ext>
            </a:extLst>
          </p:cNvPr>
          <p:cNvSpPr/>
          <p:nvPr/>
        </p:nvSpPr>
        <p:spPr>
          <a:xfrm>
            <a:off x="4209080" y="3826355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AF0323-D410-4830-A0F0-A1A5E70F2ACB}"/>
              </a:ext>
            </a:extLst>
          </p:cNvPr>
          <p:cNvSpPr/>
          <p:nvPr/>
        </p:nvSpPr>
        <p:spPr>
          <a:xfrm>
            <a:off x="629622" y="3522053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56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 flipH="1">
            <a:off x="4064000" y="4193771"/>
            <a:ext cx="2048625" cy="52785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C2F0F-AF0B-44B7-8F4B-39E0C5201CD4}"/>
              </a:ext>
            </a:extLst>
          </p:cNvPr>
          <p:cNvSpPr/>
          <p:nvPr/>
        </p:nvSpPr>
        <p:spPr>
          <a:xfrm>
            <a:off x="234678" y="3072705"/>
            <a:ext cx="209281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passenger group 1 </a:t>
            </a:r>
          </a:p>
          <a:p>
            <a:pPr algn="r"/>
            <a:r>
              <a:rPr lang="en-US" sz="2800" b="1" dirty="0"/>
              <a:t>(20 people)</a:t>
            </a:r>
            <a:endParaRPr lang="en-US" sz="2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DF9B398-111E-125D-4DBC-BED1E6E43633}"/>
              </a:ext>
            </a:extLst>
          </p:cNvPr>
          <p:cNvCxnSpPr>
            <a:cxnSpLocks/>
          </p:cNvCxnSpPr>
          <p:nvPr/>
        </p:nvCxnSpPr>
        <p:spPr>
          <a:xfrm>
            <a:off x="2022533" y="2884515"/>
            <a:ext cx="1300018" cy="161868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5F94ADE-3757-6155-3E5E-7BC94D819F8D}"/>
              </a:ext>
            </a:extLst>
          </p:cNvPr>
          <p:cNvSpPr/>
          <p:nvPr/>
        </p:nvSpPr>
        <p:spPr>
          <a:xfrm>
            <a:off x="4801442" y="4503199"/>
            <a:ext cx="29881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/>
              <a:t>passenger group 2 </a:t>
            </a:r>
          </a:p>
          <a:p>
            <a:pPr algn="r"/>
            <a:r>
              <a:rPr lang="en-US" sz="2800" b="1" dirty="0"/>
              <a:t>(10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180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78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20</cp:revision>
  <dcterms:created xsi:type="dcterms:W3CDTF">2024-05-10T05:54:39Z</dcterms:created>
  <dcterms:modified xsi:type="dcterms:W3CDTF">2025-08-31T22:46:28Z</dcterms:modified>
</cp:coreProperties>
</file>