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 varScale="1">
        <p:scale>
          <a:sx n="65" d="100"/>
          <a:sy n="65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7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1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0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6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1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8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7EA9-22BD-485A-ABD9-6EEBA796B18E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8972-E8F9-4BB3-B7BC-49872EBD2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ru-RU" dirty="0" smtClean="0"/>
              <a:t>Игра</a:t>
            </a:r>
            <a:br>
              <a:rPr lang="ru-RU" dirty="0" smtClean="0"/>
            </a:br>
            <a:r>
              <a:rPr lang="ru-RU" dirty="0" smtClean="0"/>
              <a:t>«Баскетбол наоборот»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Игра в которой вы не кидаете мяч в кольцо, а управляете кольцом, так, чтобы все мячи попали в кольцо.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Цель игры – набрать как можно больше очков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игры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не бесконечная. У вас есть всего три «жизни». Каждую минуту вам, помимо мячей будет падать одна «жизнь».</a:t>
            </a:r>
          </a:p>
          <a:p>
            <a:r>
              <a:rPr lang="ru-RU" dirty="0" smtClean="0"/>
              <a:t>Так же сложность игры увеличивается со временем. Скорость падения мячей будет увеличиваться.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4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и сама игра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Сама игра состоит из трёх частей:</a:t>
            </a:r>
          </a:p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Промежуточное меню</a:t>
            </a:r>
          </a:p>
          <a:p>
            <a:r>
              <a:rPr lang="ru-RU" dirty="0" smtClean="0"/>
              <a:t>Игра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главном меню всего 2 кнопки «</a:t>
            </a:r>
            <a:r>
              <a:rPr lang="en-US" dirty="0" smtClean="0"/>
              <a:t>Play</a:t>
            </a:r>
            <a:r>
              <a:rPr lang="ru-RU" dirty="0" smtClean="0"/>
              <a:t>» и «</a:t>
            </a:r>
            <a:r>
              <a:rPr lang="en-US" dirty="0" smtClean="0"/>
              <a:t>Quit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Play – </a:t>
            </a:r>
            <a:r>
              <a:rPr lang="ru-RU" dirty="0" smtClean="0"/>
              <a:t>переход к промежуточному меню</a:t>
            </a:r>
          </a:p>
          <a:p>
            <a:r>
              <a:rPr lang="en-US" dirty="0" smtClean="0"/>
              <a:t>Quit </a:t>
            </a:r>
            <a:r>
              <a:rPr lang="ru-RU" dirty="0" smtClean="0"/>
              <a:t>– выход из игры</a:t>
            </a:r>
          </a:p>
        </p:txBody>
      </p:sp>
    </p:spTree>
    <p:extLst>
      <p:ext uri="{BB962C8B-B14F-4D97-AF65-F5344CB8AC3E}">
        <p14:creationId xmlns:p14="http://schemas.microsoft.com/office/powerpoint/2010/main" val="36408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Промежуточное меню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Тут 3 кнопки:</a:t>
            </a:r>
          </a:p>
          <a:p>
            <a:r>
              <a:rPr lang="en-US" dirty="0" smtClean="0"/>
              <a:t>Classic</a:t>
            </a:r>
            <a:r>
              <a:rPr lang="ru-RU" dirty="0" smtClean="0"/>
              <a:t> – игра с классическим фоном (баскетбольная площадка)</a:t>
            </a:r>
          </a:p>
          <a:p>
            <a:r>
              <a:rPr lang="en-US" dirty="0" smtClean="0"/>
              <a:t>Zen – </a:t>
            </a:r>
            <a:r>
              <a:rPr lang="ru-RU" dirty="0" smtClean="0"/>
              <a:t>игра с фоном красивых гор</a:t>
            </a:r>
          </a:p>
          <a:p>
            <a:r>
              <a:rPr lang="en-US" dirty="0" smtClean="0"/>
              <a:t>Back – </a:t>
            </a:r>
            <a:r>
              <a:rPr lang="ru-RU" dirty="0" smtClean="0"/>
              <a:t>возвращает </a:t>
            </a:r>
            <a:r>
              <a:rPr lang="ru-RU" dirty="0"/>
              <a:t>в</a:t>
            </a:r>
            <a:r>
              <a:rPr lang="ru-RU" dirty="0" smtClean="0"/>
              <a:t>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13028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Тут 4 главных элемента:</a:t>
            </a:r>
          </a:p>
          <a:p>
            <a:r>
              <a:rPr lang="ru-RU" dirty="0" smtClean="0"/>
              <a:t>Жизни – с начала у вас их три, будьте аккуратнее</a:t>
            </a:r>
          </a:p>
          <a:p>
            <a:r>
              <a:rPr lang="ru-RU" dirty="0" smtClean="0"/>
              <a:t>Кольцо – им вы будете управлять и ловить мячи</a:t>
            </a:r>
          </a:p>
          <a:p>
            <a:r>
              <a:rPr lang="ru-RU" dirty="0" smtClean="0"/>
              <a:t>Падающие мячи и сердечки</a:t>
            </a:r>
          </a:p>
          <a:p>
            <a:r>
              <a:rPr lang="ru-RU" dirty="0" smtClean="0"/>
              <a:t>Счётчик очков в верхнем углу экрана</a:t>
            </a:r>
          </a:p>
        </p:txBody>
      </p:sp>
    </p:spTree>
    <p:extLst>
      <p:ext uri="{BB962C8B-B14F-4D97-AF65-F5344CB8AC3E}">
        <p14:creationId xmlns:p14="http://schemas.microsoft.com/office/powerpoint/2010/main" val="40134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lang="ru-RU" dirty="0" smtClean="0"/>
              <a:t>Как только вы нажимаете </a:t>
            </a:r>
            <a:r>
              <a:rPr lang="en-US" dirty="0" smtClean="0"/>
              <a:t>Classic </a:t>
            </a:r>
            <a:r>
              <a:rPr lang="ru-RU" dirty="0" smtClean="0"/>
              <a:t>или</a:t>
            </a:r>
            <a:r>
              <a:rPr lang="en-US" dirty="0" smtClean="0"/>
              <a:t> Zen</a:t>
            </a:r>
            <a:r>
              <a:rPr lang="ru-RU" dirty="0" smtClean="0"/>
              <a:t> начинается игра</a:t>
            </a:r>
          </a:p>
          <a:p>
            <a:r>
              <a:rPr lang="ru-RU" dirty="0" smtClean="0"/>
              <a:t>Если мяч улетит за экран – -1 жизнь</a:t>
            </a:r>
          </a:p>
          <a:p>
            <a:r>
              <a:rPr lang="ru-RU" dirty="0" smtClean="0"/>
              <a:t>Пробел – пауза</a:t>
            </a:r>
          </a:p>
          <a:p>
            <a:r>
              <a:rPr lang="ru-RU" dirty="0" smtClean="0"/>
              <a:t>В паузе и будут 2 кнопки перезапуска(</a:t>
            </a:r>
            <a:r>
              <a:rPr lang="en-US" dirty="0" smtClean="0"/>
              <a:t>Restart) </a:t>
            </a:r>
            <a:r>
              <a:rPr lang="ru-RU" dirty="0" smtClean="0"/>
              <a:t>и главного меню(</a:t>
            </a:r>
            <a:r>
              <a:rPr lang="en-US" dirty="0" smtClean="0"/>
              <a:t>Main menu)</a:t>
            </a:r>
          </a:p>
          <a:p>
            <a:r>
              <a:rPr lang="ru-RU" dirty="0" smtClean="0"/>
              <a:t>Кольцом управлять мышкой двигая влево/вправо (на вверх/вниз не реагирует)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1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поймаете жизнь – +1 жизнь</a:t>
            </a:r>
          </a:p>
          <a:p>
            <a:r>
              <a:rPr lang="ru-RU" dirty="0" smtClean="0"/>
              <a:t>Не поймаете мяч – -1 жизнь</a:t>
            </a:r>
          </a:p>
          <a:p>
            <a:r>
              <a:rPr lang="ru-RU" dirty="0" smtClean="0"/>
              <a:t>Проиграли – вам показывают ваш счёт и две кнопки из паузы и </a:t>
            </a:r>
            <a:r>
              <a:rPr lang="ru-RU" smtClean="0"/>
              <a:t>ваш рекорд</a:t>
            </a:r>
          </a:p>
        </p:txBody>
      </p:sp>
    </p:spTree>
    <p:extLst>
      <p:ext uri="{BB962C8B-B14F-4D97-AF65-F5344CB8AC3E}">
        <p14:creationId xmlns:p14="http://schemas.microsoft.com/office/powerpoint/2010/main" val="14748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на последок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всего подходит расширение 800х600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читерите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Игра «Баскетбол наоборот»</vt:lpstr>
      <vt:lpstr>Особенности игры</vt:lpstr>
      <vt:lpstr>Меню и сама игра</vt:lpstr>
      <vt:lpstr>Главное меню</vt:lpstr>
      <vt:lpstr>Промежуточное меню</vt:lpstr>
      <vt:lpstr>Игра</vt:lpstr>
      <vt:lpstr>Управление</vt:lpstr>
      <vt:lpstr>Правила</vt:lpstr>
      <vt:lpstr>И на последок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«Баскетбол наоборот»</dc:title>
  <dc:creator>Артем</dc:creator>
  <cp:lastModifiedBy>Артем</cp:lastModifiedBy>
  <cp:revision>7</cp:revision>
  <dcterms:created xsi:type="dcterms:W3CDTF">2018-03-09T16:39:49Z</dcterms:created>
  <dcterms:modified xsi:type="dcterms:W3CDTF">2018-03-09T18:18:06Z</dcterms:modified>
</cp:coreProperties>
</file>