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19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29" autoAdjust="0"/>
  </p:normalViewPr>
  <p:slideViewPr>
    <p:cSldViewPr showGuides="1">
      <p:cViewPr varScale="1">
        <p:scale>
          <a:sx n="113" d="100"/>
          <a:sy n="113" d="100"/>
        </p:scale>
        <p:origin x="2190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11/27/2016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124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Catherine Wang</dc:creator>
  <cp:lastModifiedBy>Catherine Wang</cp:lastModifiedBy>
  <cp:revision>1</cp:revision>
  <dcterms:created xsi:type="dcterms:W3CDTF">2016-11-27T12:08:33Z</dcterms:created>
  <dcterms:modified xsi:type="dcterms:W3CDTF">2016-11-27T12:09:29Z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