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4432F-5CC8-9506-1951-C72971E9C133}" v="364" dt="2025-08-01T03:58:09.982"/>
    <p1510:client id="{2D8FE256-8758-FF65-39AC-4649D50662F1}" v="15" dt="2025-08-01T04:15:45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Lobo" userId="S::ilobo@my.harrisburgu.edu::d3548cd3-b4a3-4e61-8de7-0d823313c0c8" providerId="AD" clId="Web-{17A4432F-5CC8-9506-1951-C72971E9C133}"/>
    <pc:docChg chg="addSld delSld modSld addMainMaster delMainMaster">
      <pc:chgData name="Ivan Lobo" userId="S::ilobo@my.harrisburgu.edu::d3548cd3-b4a3-4e61-8de7-0d823313c0c8" providerId="AD" clId="Web-{17A4432F-5CC8-9506-1951-C72971E9C133}" dt="2025-08-01T03:58:09.982" v="329" actId="14100"/>
      <pc:docMkLst>
        <pc:docMk/>
      </pc:docMkLst>
      <pc:sldChg chg="modSp mod modClrScheme chgLayout">
        <pc:chgData name="Ivan Lobo" userId="S::ilobo@my.harrisburgu.edu::d3548cd3-b4a3-4e61-8de7-0d823313c0c8" providerId="AD" clId="Web-{17A4432F-5CC8-9506-1951-C72971E9C133}" dt="2025-08-01T01:21:21.512" v="4" actId="20577"/>
        <pc:sldMkLst>
          <pc:docMk/>
          <pc:sldMk cId="109857222" sldId="256"/>
        </pc:sldMkLst>
        <pc:spChg chg="mod ord">
          <ac:chgData name="Ivan Lobo" userId="S::ilobo@my.harrisburgu.edu::d3548cd3-b4a3-4e61-8de7-0d823313c0c8" providerId="AD" clId="Web-{17A4432F-5CC8-9506-1951-C72971E9C133}" dt="2025-08-01T01:21:21.512" v="4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Ivan Lobo" userId="S::ilobo@my.harrisburgu.edu::d3548cd3-b4a3-4e61-8de7-0d823313c0c8" providerId="AD" clId="Web-{17A4432F-5CC8-9506-1951-C72971E9C133}" dt="2025-08-01T01:20:47.418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Ivan Lobo" userId="S::ilobo@my.harrisburgu.edu::d3548cd3-b4a3-4e61-8de7-0d823313c0c8" providerId="AD" clId="Web-{17A4432F-5CC8-9506-1951-C72971E9C133}" dt="2025-08-01T01:23:35.811" v="16" actId="14100"/>
        <pc:sldMkLst>
          <pc:docMk/>
          <pc:sldMk cId="566372222" sldId="257"/>
        </pc:sldMkLst>
        <pc:spChg chg="mod">
          <ac:chgData name="Ivan Lobo" userId="S::ilobo@my.harrisburgu.edu::d3548cd3-b4a3-4e61-8de7-0d823313c0c8" providerId="AD" clId="Web-{17A4432F-5CC8-9506-1951-C72971E9C133}" dt="2025-08-01T01:23:33.045" v="15" actId="1076"/>
          <ac:spMkLst>
            <pc:docMk/>
            <pc:sldMk cId="566372222" sldId="257"/>
            <ac:spMk id="2" creationId="{2F7D0A1D-2278-84D9-223D-15DDFDA16C38}"/>
          </ac:spMkLst>
        </pc:spChg>
        <pc:spChg chg="mod">
          <ac:chgData name="Ivan Lobo" userId="S::ilobo@my.harrisburgu.edu::d3548cd3-b4a3-4e61-8de7-0d823313c0c8" providerId="AD" clId="Web-{17A4432F-5CC8-9506-1951-C72971E9C133}" dt="2025-08-01T01:23:35.811" v="16" actId="14100"/>
          <ac:spMkLst>
            <pc:docMk/>
            <pc:sldMk cId="566372222" sldId="257"/>
            <ac:spMk id="3" creationId="{F1DEE547-C0EA-0E91-859A-59BA77BB6F0C}"/>
          </ac:spMkLst>
        </pc:spChg>
      </pc:sldChg>
      <pc:sldChg chg="addSp modSp new">
        <pc:chgData name="Ivan Lobo" userId="S::ilobo@my.harrisburgu.edu::d3548cd3-b4a3-4e61-8de7-0d823313c0c8" providerId="AD" clId="Web-{17A4432F-5CC8-9506-1951-C72971E9C133}" dt="2025-08-01T01:32:48.364" v="78" actId="14100"/>
        <pc:sldMkLst>
          <pc:docMk/>
          <pc:sldMk cId="2633202463" sldId="258"/>
        </pc:sldMkLst>
        <pc:spChg chg="mod">
          <ac:chgData name="Ivan Lobo" userId="S::ilobo@my.harrisburgu.edu::d3548cd3-b4a3-4e61-8de7-0d823313c0c8" providerId="AD" clId="Web-{17A4432F-5CC8-9506-1951-C72971E9C133}" dt="2025-08-01T01:29:50.514" v="47" actId="1076"/>
          <ac:spMkLst>
            <pc:docMk/>
            <pc:sldMk cId="2633202463" sldId="258"/>
            <ac:spMk id="2" creationId="{50EFD100-AEAA-AC8E-CEEC-E066DBF07259}"/>
          </ac:spMkLst>
        </pc:spChg>
        <pc:spChg chg="mod">
          <ac:chgData name="Ivan Lobo" userId="S::ilobo@my.harrisburgu.edu::d3548cd3-b4a3-4e61-8de7-0d823313c0c8" providerId="AD" clId="Web-{17A4432F-5CC8-9506-1951-C72971E9C133}" dt="2025-08-01T01:32:45.644" v="77" actId="1076"/>
          <ac:spMkLst>
            <pc:docMk/>
            <pc:sldMk cId="2633202463" sldId="258"/>
            <ac:spMk id="3" creationId="{82BFBDE8-FE18-ADB4-A3EF-40D1FF6CC0ED}"/>
          </ac:spMkLst>
        </pc:spChg>
        <pc:picChg chg="add mod">
          <ac:chgData name="Ivan Lobo" userId="S::ilobo@my.harrisburgu.edu::d3548cd3-b4a3-4e61-8de7-0d823313c0c8" providerId="AD" clId="Web-{17A4432F-5CC8-9506-1951-C72971E9C133}" dt="2025-08-01T01:32:48.364" v="78" actId="14100"/>
          <ac:picMkLst>
            <pc:docMk/>
            <pc:sldMk cId="2633202463" sldId="258"/>
            <ac:picMk id="4" creationId="{7BE36360-C4D0-B95E-FB5C-E953AEA068AD}"/>
          </ac:picMkLst>
        </pc:picChg>
      </pc:sldChg>
      <pc:sldChg chg="modSp new">
        <pc:chgData name="Ivan Lobo" userId="S::ilobo@my.harrisburgu.edu::d3548cd3-b4a3-4e61-8de7-0d823313c0c8" providerId="AD" clId="Web-{17A4432F-5CC8-9506-1951-C72971E9C133}" dt="2025-08-01T01:34:43.415" v="95" actId="20577"/>
        <pc:sldMkLst>
          <pc:docMk/>
          <pc:sldMk cId="2720873778" sldId="259"/>
        </pc:sldMkLst>
        <pc:spChg chg="mod">
          <ac:chgData name="Ivan Lobo" userId="S::ilobo@my.harrisburgu.edu::d3548cd3-b4a3-4e61-8de7-0d823313c0c8" providerId="AD" clId="Web-{17A4432F-5CC8-9506-1951-C72971E9C133}" dt="2025-08-01T01:33:10.405" v="80"/>
          <ac:spMkLst>
            <pc:docMk/>
            <pc:sldMk cId="2720873778" sldId="259"/>
            <ac:spMk id="2" creationId="{1C1AB83D-3990-9694-3F15-92032F39EE0C}"/>
          </ac:spMkLst>
        </pc:spChg>
        <pc:spChg chg="mod">
          <ac:chgData name="Ivan Lobo" userId="S::ilobo@my.harrisburgu.edu::d3548cd3-b4a3-4e61-8de7-0d823313c0c8" providerId="AD" clId="Web-{17A4432F-5CC8-9506-1951-C72971E9C133}" dt="2025-08-01T01:34:43.415" v="95" actId="20577"/>
          <ac:spMkLst>
            <pc:docMk/>
            <pc:sldMk cId="2720873778" sldId="259"/>
            <ac:spMk id="3" creationId="{61837BA8-892D-E16D-7EB0-E73450FFFB59}"/>
          </ac:spMkLst>
        </pc:spChg>
      </pc:sldChg>
      <pc:sldChg chg="addSp modSp new">
        <pc:chgData name="Ivan Lobo" userId="S::ilobo@my.harrisburgu.edu::d3548cd3-b4a3-4e61-8de7-0d823313c0c8" providerId="AD" clId="Web-{17A4432F-5CC8-9506-1951-C72971E9C133}" dt="2025-08-01T01:36:32.883" v="123" actId="20577"/>
        <pc:sldMkLst>
          <pc:docMk/>
          <pc:sldMk cId="364652887" sldId="260"/>
        </pc:sldMkLst>
        <pc:spChg chg="mod">
          <ac:chgData name="Ivan Lobo" userId="S::ilobo@my.harrisburgu.edu::d3548cd3-b4a3-4e61-8de7-0d823313c0c8" providerId="AD" clId="Web-{17A4432F-5CC8-9506-1951-C72971E9C133}" dt="2025-08-01T01:36:32.883" v="123" actId="20577"/>
          <ac:spMkLst>
            <pc:docMk/>
            <pc:sldMk cId="364652887" sldId="260"/>
            <ac:spMk id="2" creationId="{437F6633-41DA-A02B-C7F5-9D1BFAD94074}"/>
          </ac:spMkLst>
        </pc:spChg>
        <pc:spChg chg="mod">
          <ac:chgData name="Ivan Lobo" userId="S::ilobo@my.harrisburgu.edu::d3548cd3-b4a3-4e61-8de7-0d823313c0c8" providerId="AD" clId="Web-{17A4432F-5CC8-9506-1951-C72971E9C133}" dt="2025-08-01T01:35:26.188" v="108" actId="14100"/>
          <ac:spMkLst>
            <pc:docMk/>
            <pc:sldMk cId="364652887" sldId="260"/>
            <ac:spMk id="3" creationId="{A5674C0A-D045-BD83-FA31-0604C4C98A50}"/>
          </ac:spMkLst>
        </pc:spChg>
        <pc:spChg chg="add mod">
          <ac:chgData name="Ivan Lobo" userId="S::ilobo@my.harrisburgu.edu::d3548cd3-b4a3-4e61-8de7-0d823313c0c8" providerId="AD" clId="Web-{17A4432F-5CC8-9506-1951-C72971E9C133}" dt="2025-08-01T01:36:08.537" v="120" actId="20577"/>
          <ac:spMkLst>
            <pc:docMk/>
            <pc:sldMk cId="364652887" sldId="260"/>
            <ac:spMk id="5" creationId="{2A2348C4-C97F-1490-2D42-F0AC9241CF7F}"/>
          </ac:spMkLst>
        </pc:spChg>
      </pc:sldChg>
      <pc:sldChg chg="addSp delSp modSp new modNotes">
        <pc:chgData name="Ivan Lobo" userId="S::ilobo@my.harrisburgu.edu::d3548cd3-b4a3-4e61-8de7-0d823313c0c8" providerId="AD" clId="Web-{17A4432F-5CC8-9506-1951-C72971E9C133}" dt="2025-08-01T01:53:49.433" v="154" actId="1076"/>
        <pc:sldMkLst>
          <pc:docMk/>
          <pc:sldMk cId="623573201" sldId="261"/>
        </pc:sldMkLst>
        <pc:spChg chg="mod">
          <ac:chgData name="Ivan Lobo" userId="S::ilobo@my.harrisburgu.edu::d3548cd3-b4a3-4e61-8de7-0d823313c0c8" providerId="AD" clId="Web-{17A4432F-5CC8-9506-1951-C72971E9C133}" dt="2025-08-01T01:38:48.485" v="129" actId="1076"/>
          <ac:spMkLst>
            <pc:docMk/>
            <pc:sldMk cId="623573201" sldId="261"/>
            <ac:spMk id="2" creationId="{98177D46-7EBF-2FD8-E7CB-371113E03DA1}"/>
          </ac:spMkLst>
        </pc:spChg>
        <pc:spChg chg="del">
          <ac:chgData name="Ivan Lobo" userId="S::ilobo@my.harrisburgu.edu::d3548cd3-b4a3-4e61-8de7-0d823313c0c8" providerId="AD" clId="Web-{17A4432F-5CC8-9506-1951-C72971E9C133}" dt="2025-08-01T01:44:28.527" v="130"/>
          <ac:spMkLst>
            <pc:docMk/>
            <pc:sldMk cId="623573201" sldId="261"/>
            <ac:spMk id="3" creationId="{C2DD2902-152C-9C0A-E356-66A7165BBEEB}"/>
          </ac:spMkLst>
        </pc:spChg>
        <pc:picChg chg="add mod ord">
          <ac:chgData name="Ivan Lobo" userId="S::ilobo@my.harrisburgu.edu::d3548cd3-b4a3-4e61-8de7-0d823313c0c8" providerId="AD" clId="Web-{17A4432F-5CC8-9506-1951-C72971E9C133}" dt="2025-08-01T01:53:49.433" v="154" actId="1076"/>
          <ac:picMkLst>
            <pc:docMk/>
            <pc:sldMk cId="623573201" sldId="261"/>
            <ac:picMk id="4" creationId="{0BAA54E9-27F4-9BB4-F32C-59794F5E6253}"/>
          </ac:picMkLst>
        </pc:picChg>
      </pc:sldChg>
      <pc:sldChg chg="modSp new">
        <pc:chgData name="Ivan Lobo" userId="S::ilobo@my.harrisburgu.edu::d3548cd3-b4a3-4e61-8de7-0d823313c0c8" providerId="AD" clId="Web-{17A4432F-5CC8-9506-1951-C72971E9C133}" dt="2025-08-01T01:54:49.453" v="158" actId="20577"/>
        <pc:sldMkLst>
          <pc:docMk/>
          <pc:sldMk cId="1376235127" sldId="262"/>
        </pc:sldMkLst>
        <pc:spChg chg="mod">
          <ac:chgData name="Ivan Lobo" userId="S::ilobo@my.harrisburgu.edu::d3548cd3-b4a3-4e61-8de7-0d823313c0c8" providerId="AD" clId="Web-{17A4432F-5CC8-9506-1951-C72971E9C133}" dt="2025-08-01T01:54:49.453" v="158" actId="20577"/>
          <ac:spMkLst>
            <pc:docMk/>
            <pc:sldMk cId="1376235127" sldId="262"/>
            <ac:spMk id="2" creationId="{A0B74DF1-ADC3-82C1-AC1B-A8A4FAAE5439}"/>
          </ac:spMkLst>
        </pc:spChg>
      </pc:sldChg>
      <pc:sldChg chg="addSp delSp modSp new mod setBg setClrOvrMap">
        <pc:chgData name="Ivan Lobo" userId="S::ilobo@my.harrisburgu.edu::d3548cd3-b4a3-4e61-8de7-0d823313c0c8" providerId="AD" clId="Web-{17A4432F-5CC8-9506-1951-C72971E9C133}" dt="2025-08-01T03:47:19.979" v="226" actId="20577"/>
        <pc:sldMkLst>
          <pc:docMk/>
          <pc:sldMk cId="1416069614" sldId="263"/>
        </pc:sldMkLst>
        <pc:spChg chg="mod">
          <ac:chgData name="Ivan Lobo" userId="S::ilobo@my.harrisburgu.edu::d3548cd3-b4a3-4e61-8de7-0d823313c0c8" providerId="AD" clId="Web-{17A4432F-5CC8-9506-1951-C72971E9C133}" dt="2025-08-01T03:47:19.979" v="226" actId="20577"/>
          <ac:spMkLst>
            <pc:docMk/>
            <pc:sldMk cId="1416069614" sldId="263"/>
            <ac:spMk id="2" creationId="{0099ABF5-C9FB-4D7F-A030-1D41105996F1}"/>
          </ac:spMkLst>
        </pc:spChg>
        <pc:spChg chg="del">
          <ac:chgData name="Ivan Lobo" userId="S::ilobo@my.harrisburgu.edu::d3548cd3-b4a3-4e61-8de7-0d823313c0c8" providerId="AD" clId="Web-{17A4432F-5CC8-9506-1951-C72971E9C133}" dt="2025-08-01T03:40:19.721" v="166"/>
          <ac:spMkLst>
            <pc:docMk/>
            <pc:sldMk cId="1416069614" sldId="263"/>
            <ac:spMk id="3" creationId="{3205D172-4F22-80F6-FF78-2F6987118F59}"/>
          </ac:spMkLst>
        </pc:spChg>
        <pc:spChg chg="add del mod">
          <ac:chgData name="Ivan Lobo" userId="S::ilobo@my.harrisburgu.edu::d3548cd3-b4a3-4e61-8de7-0d823313c0c8" providerId="AD" clId="Web-{17A4432F-5CC8-9506-1951-C72971E9C133}" dt="2025-08-01T03:43:02.593" v="176"/>
          <ac:spMkLst>
            <pc:docMk/>
            <pc:sldMk cId="1416069614" sldId="263"/>
            <ac:spMk id="7" creationId="{BB1945F7-39A4-E525-1A4D-0E5C64E33B3C}"/>
          </ac:spMkLst>
        </pc:spChg>
        <pc:spChg chg="add del">
          <ac:chgData name="Ivan Lobo" userId="S::ilobo@my.harrisburgu.edu::d3548cd3-b4a3-4e61-8de7-0d823313c0c8" providerId="AD" clId="Web-{17A4432F-5CC8-9506-1951-C72971E9C133}" dt="2025-08-01T03:40:26.768" v="168"/>
          <ac:spMkLst>
            <pc:docMk/>
            <pc:sldMk cId="1416069614" sldId="263"/>
            <ac:spMk id="10" creationId="{75F65CD9-825D-44BD-8681-D42D260D4C63}"/>
          </ac:spMkLst>
        </pc:spChg>
        <pc:spChg chg="add del">
          <ac:chgData name="Ivan Lobo" userId="S::ilobo@my.harrisburgu.edu::d3548cd3-b4a3-4e61-8de7-0d823313c0c8" providerId="AD" clId="Web-{17A4432F-5CC8-9506-1951-C72971E9C133}" dt="2025-08-01T03:40:26.768" v="168"/>
          <ac:spMkLst>
            <pc:docMk/>
            <pc:sldMk cId="1416069614" sldId="263"/>
            <ac:spMk id="12" creationId="{B2F64C47-BE0B-4DA4-A62F-C6922DD2082F}"/>
          </ac:spMkLst>
        </pc:spChg>
        <pc:spChg chg="add del mod">
          <ac:chgData name="Ivan Lobo" userId="S::ilobo@my.harrisburgu.edu::d3548cd3-b4a3-4e61-8de7-0d823313c0c8" providerId="AD" clId="Web-{17A4432F-5CC8-9506-1951-C72971E9C133}" dt="2025-08-01T03:44:13.002" v="188"/>
          <ac:spMkLst>
            <pc:docMk/>
            <pc:sldMk cId="1416069614" sldId="263"/>
            <ac:spMk id="17" creationId="{D80657F8-7854-3AC2-77DB-3D743AC5A496}"/>
          </ac:spMkLst>
        </pc:spChg>
        <pc:spChg chg="add del mod">
          <ac:chgData name="Ivan Lobo" userId="S::ilobo@my.harrisburgu.edu::d3548cd3-b4a3-4e61-8de7-0d823313c0c8" providerId="AD" clId="Web-{17A4432F-5CC8-9506-1951-C72971E9C133}" dt="2025-08-01T03:45:30.022" v="198"/>
          <ac:spMkLst>
            <pc:docMk/>
            <pc:sldMk cId="1416069614" sldId="263"/>
            <ac:spMk id="21" creationId="{5E292140-763C-1351-75CA-9EAA76A1F8A9}"/>
          </ac:spMkLst>
        </pc:spChg>
        <pc:spChg chg="add del mod">
          <ac:chgData name="Ivan Lobo" userId="S::ilobo@my.harrisburgu.edu::d3548cd3-b4a3-4e61-8de7-0d823313c0c8" providerId="AD" clId="Web-{17A4432F-5CC8-9506-1951-C72971E9C133}" dt="2025-08-01T03:46:06.898" v="203"/>
          <ac:spMkLst>
            <pc:docMk/>
            <pc:sldMk cId="1416069614" sldId="263"/>
            <ac:spMk id="22" creationId="{1A865598-DD17-A4B2-57AD-19440682A8E8}"/>
          </ac:spMkLst>
        </pc:spChg>
        <pc:spChg chg="add mod">
          <ac:chgData name="Ivan Lobo" userId="S::ilobo@my.harrisburgu.edu::d3548cd3-b4a3-4e61-8de7-0d823313c0c8" providerId="AD" clId="Web-{17A4432F-5CC8-9506-1951-C72971E9C133}" dt="2025-08-01T03:47:15.260" v="222" actId="14100"/>
          <ac:spMkLst>
            <pc:docMk/>
            <pc:sldMk cId="1416069614" sldId="263"/>
            <ac:spMk id="24" creationId="{7FC19055-851B-8B70-4B78-D370F510B4FF}"/>
          </ac:spMkLst>
        </pc:spChg>
        <pc:graphicFrameChg chg="add del mod ord modGraphic">
          <ac:chgData name="Ivan Lobo" userId="S::ilobo@my.harrisburgu.edu::d3548cd3-b4a3-4e61-8de7-0d823313c0c8" providerId="AD" clId="Web-{17A4432F-5CC8-9506-1951-C72971E9C133}" dt="2025-08-01T03:40:49.661" v="173"/>
          <ac:graphicFrameMkLst>
            <pc:docMk/>
            <pc:sldMk cId="1416069614" sldId="263"/>
            <ac:graphicFrameMk id="5" creationId="{7FACC866-4678-A729-112F-44BA3AE62177}"/>
          </ac:graphicFrameMkLst>
        </pc:graphicFrameChg>
        <pc:graphicFrameChg chg="add del mod ord modGraphic">
          <ac:chgData name="Ivan Lobo" userId="S::ilobo@my.harrisburgu.edu::d3548cd3-b4a3-4e61-8de7-0d823313c0c8" providerId="AD" clId="Web-{17A4432F-5CC8-9506-1951-C72971E9C133}" dt="2025-08-01T03:42:54.498" v="175"/>
          <ac:graphicFrameMkLst>
            <pc:docMk/>
            <pc:sldMk cId="1416069614" sldId="263"/>
            <ac:graphicFrameMk id="9" creationId="{57C38704-AD0C-7144-F669-5F48FDFF04E7}"/>
          </ac:graphicFrameMkLst>
        </pc:graphicFrameChg>
        <pc:graphicFrameChg chg="add del mod">
          <ac:chgData name="Ivan Lobo" userId="S::ilobo@my.harrisburgu.edu::d3548cd3-b4a3-4e61-8de7-0d823313c0c8" providerId="AD" clId="Web-{17A4432F-5CC8-9506-1951-C72971E9C133}" dt="2025-08-01T03:43:16.234" v="180"/>
          <ac:graphicFrameMkLst>
            <pc:docMk/>
            <pc:sldMk cId="1416069614" sldId="263"/>
            <ac:graphicFrameMk id="14" creationId="{0D59F29A-F562-1F8B-68AB-481F5493C90F}"/>
          </ac:graphicFrameMkLst>
        </pc:graphicFrameChg>
        <pc:graphicFrameChg chg="add del mod ord modGraphic">
          <ac:chgData name="Ivan Lobo" userId="S::ilobo@my.harrisburgu.edu::d3548cd3-b4a3-4e61-8de7-0d823313c0c8" providerId="AD" clId="Web-{17A4432F-5CC8-9506-1951-C72971E9C133}" dt="2025-08-01T03:44:07.237" v="187"/>
          <ac:graphicFrameMkLst>
            <pc:docMk/>
            <pc:sldMk cId="1416069614" sldId="263"/>
            <ac:graphicFrameMk id="19" creationId="{1FED74E2-A02A-844F-7B20-A54F34701D9C}"/>
          </ac:graphicFrameMkLst>
        </pc:graphicFrameChg>
        <pc:picChg chg="add del mod ord">
          <ac:chgData name="Ivan Lobo" userId="S::ilobo@my.harrisburgu.edu::d3548cd3-b4a3-4e61-8de7-0d823313c0c8" providerId="AD" clId="Web-{17A4432F-5CC8-9506-1951-C72971E9C133}" dt="2025-08-01T03:43:58.627" v="184"/>
          <ac:picMkLst>
            <pc:docMk/>
            <pc:sldMk cId="1416069614" sldId="263"/>
            <ac:picMk id="11" creationId="{7973918A-D3F9-E804-CB48-F99CD114450C}"/>
          </ac:picMkLst>
        </pc:picChg>
        <pc:picChg chg="add del mod">
          <ac:chgData name="Ivan Lobo" userId="S::ilobo@my.harrisburgu.edu::d3548cd3-b4a3-4e61-8de7-0d823313c0c8" providerId="AD" clId="Web-{17A4432F-5CC8-9506-1951-C72971E9C133}" dt="2025-08-01T03:44:03.283" v="185"/>
          <ac:picMkLst>
            <pc:docMk/>
            <pc:sldMk cId="1416069614" sldId="263"/>
            <ac:picMk id="15" creationId="{64A9CB39-A7C5-AB78-D706-3CD532DFB7D7}"/>
          </ac:picMkLst>
        </pc:picChg>
        <pc:picChg chg="add mod ord">
          <ac:chgData name="Ivan Lobo" userId="S::ilobo@my.harrisburgu.edu::d3548cd3-b4a3-4e61-8de7-0d823313c0c8" providerId="AD" clId="Web-{17A4432F-5CC8-9506-1951-C72971E9C133}" dt="2025-08-01T03:47:09.338" v="220" actId="14100"/>
          <ac:picMkLst>
            <pc:docMk/>
            <pc:sldMk cId="1416069614" sldId="263"/>
            <ac:picMk id="20" creationId="{56FEF912-D0E0-AD01-0908-9D5A3FB9D2BB}"/>
          </ac:picMkLst>
        </pc:picChg>
      </pc:sldChg>
      <pc:sldChg chg="addSp modSp new">
        <pc:chgData name="Ivan Lobo" userId="S::ilobo@my.harrisburgu.edu::d3548cd3-b4a3-4e61-8de7-0d823313c0c8" providerId="AD" clId="Web-{17A4432F-5CC8-9506-1951-C72971E9C133}" dt="2025-08-01T03:50:07.092" v="258" actId="1076"/>
        <pc:sldMkLst>
          <pc:docMk/>
          <pc:sldMk cId="2150703794" sldId="264"/>
        </pc:sldMkLst>
        <pc:spChg chg="mod">
          <ac:chgData name="Ivan Lobo" userId="S::ilobo@my.harrisburgu.edu::d3548cd3-b4a3-4e61-8de7-0d823313c0c8" providerId="AD" clId="Web-{17A4432F-5CC8-9506-1951-C72971E9C133}" dt="2025-08-01T03:48:46.090" v="240" actId="20577"/>
          <ac:spMkLst>
            <pc:docMk/>
            <pc:sldMk cId="2150703794" sldId="264"/>
            <ac:spMk id="2" creationId="{73512071-8632-1E0B-454F-794820D969B8}"/>
          </ac:spMkLst>
        </pc:spChg>
        <pc:spChg chg="mod">
          <ac:chgData name="Ivan Lobo" userId="S::ilobo@my.harrisburgu.edu::d3548cd3-b4a3-4e61-8de7-0d823313c0c8" providerId="AD" clId="Web-{17A4432F-5CC8-9506-1951-C72971E9C133}" dt="2025-08-01T03:50:00.842" v="257" actId="1076"/>
          <ac:spMkLst>
            <pc:docMk/>
            <pc:sldMk cId="2150703794" sldId="264"/>
            <ac:spMk id="3" creationId="{CE7069EC-1E32-E050-11B9-719BCFC4663C}"/>
          </ac:spMkLst>
        </pc:spChg>
        <pc:spChg chg="add mod">
          <ac:chgData name="Ivan Lobo" userId="S::ilobo@my.harrisburgu.edu::d3548cd3-b4a3-4e61-8de7-0d823313c0c8" providerId="AD" clId="Web-{17A4432F-5CC8-9506-1951-C72971E9C133}" dt="2025-08-01T03:50:07.092" v="258" actId="1076"/>
          <ac:spMkLst>
            <pc:docMk/>
            <pc:sldMk cId="2150703794" sldId="264"/>
            <ac:spMk id="5" creationId="{C609D67F-3720-5F1D-2FDF-DCDD923993CF}"/>
          </ac:spMkLst>
        </pc:spChg>
      </pc:sldChg>
      <pc:sldChg chg="addSp delSp modSp new">
        <pc:chgData name="Ivan Lobo" userId="S::ilobo@my.harrisburgu.edu::d3548cd3-b4a3-4e61-8de7-0d823313c0c8" providerId="AD" clId="Web-{17A4432F-5CC8-9506-1951-C72971E9C133}" dt="2025-08-01T03:58:09.982" v="329" actId="14100"/>
        <pc:sldMkLst>
          <pc:docMk/>
          <pc:sldMk cId="1570084306" sldId="265"/>
        </pc:sldMkLst>
        <pc:spChg chg="mod">
          <ac:chgData name="Ivan Lobo" userId="S::ilobo@my.harrisburgu.edu::d3548cd3-b4a3-4e61-8de7-0d823313c0c8" providerId="AD" clId="Web-{17A4432F-5CC8-9506-1951-C72971E9C133}" dt="2025-08-01T03:58:05.700" v="327" actId="14100"/>
          <ac:spMkLst>
            <pc:docMk/>
            <pc:sldMk cId="1570084306" sldId="265"/>
            <ac:spMk id="2" creationId="{32CFDBE1-D5F7-692B-6534-D33A310518C0}"/>
          </ac:spMkLst>
        </pc:spChg>
        <pc:spChg chg="mod">
          <ac:chgData name="Ivan Lobo" userId="S::ilobo@my.harrisburgu.edu::d3548cd3-b4a3-4e61-8de7-0d823313c0c8" providerId="AD" clId="Web-{17A4432F-5CC8-9506-1951-C72971E9C133}" dt="2025-08-01T03:52:45.032" v="270" actId="20577"/>
          <ac:spMkLst>
            <pc:docMk/>
            <pc:sldMk cId="1570084306" sldId="265"/>
            <ac:spMk id="3" creationId="{6924FF13-CA05-DF3A-AA36-B147F18B438B}"/>
          </ac:spMkLst>
        </pc:spChg>
        <pc:spChg chg="add del mod">
          <ac:chgData name="Ivan Lobo" userId="S::ilobo@my.harrisburgu.edu::d3548cd3-b4a3-4e61-8de7-0d823313c0c8" providerId="AD" clId="Web-{17A4432F-5CC8-9506-1951-C72971E9C133}" dt="2025-08-01T03:54:49.596" v="276"/>
          <ac:spMkLst>
            <pc:docMk/>
            <pc:sldMk cId="1570084306" sldId="265"/>
            <ac:spMk id="4" creationId="{E2F9D5B1-AE41-1778-9FF1-B704BF5384B1}"/>
          </ac:spMkLst>
        </pc:spChg>
        <pc:spChg chg="add mod">
          <ac:chgData name="Ivan Lobo" userId="S::ilobo@my.harrisburgu.edu::d3548cd3-b4a3-4e61-8de7-0d823313c0c8" providerId="AD" clId="Web-{17A4432F-5CC8-9506-1951-C72971E9C133}" dt="2025-08-01T03:58:09.982" v="329" actId="14100"/>
          <ac:spMkLst>
            <pc:docMk/>
            <pc:sldMk cId="1570084306" sldId="265"/>
            <ac:spMk id="6" creationId="{26E23EDF-D0F7-8C1C-70E7-B20DBCF0F371}"/>
          </ac:spMkLst>
        </pc:spChg>
      </pc:sldChg>
      <pc:sldChg chg="new del">
        <pc:chgData name="Ivan Lobo" userId="S::ilobo@my.harrisburgu.edu::d3548cd3-b4a3-4e61-8de7-0d823313c0c8" providerId="AD" clId="Web-{17A4432F-5CC8-9506-1951-C72971E9C133}" dt="2025-08-01T03:54:37.518" v="272"/>
        <pc:sldMkLst>
          <pc:docMk/>
          <pc:sldMk cId="998406452" sldId="266"/>
        </pc:sldMkLst>
      </pc:sldChg>
      <pc:sldMasterChg chg="del delSldLayout">
        <pc:chgData name="Ivan Lobo" userId="S::ilobo@my.harrisburgu.edu::d3548cd3-b4a3-4e61-8de7-0d823313c0c8" providerId="AD" clId="Web-{17A4432F-5CC8-9506-1951-C72971E9C133}" dt="2025-08-01T01:20:47.418" v="0"/>
        <pc:sldMasterMkLst>
          <pc:docMk/>
          <pc:sldMasterMk cId="2460954070" sldId="2147483660"/>
        </pc:sldMasterMkLst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Ivan Lobo" userId="S::ilobo@my.harrisburgu.edu::d3548cd3-b4a3-4e61-8de7-0d823313c0c8" providerId="AD" clId="Web-{17A4432F-5CC8-9506-1951-C72971E9C133}" dt="2025-08-01T01:20:47.418" v="0"/>
        <pc:sldMasterMkLst>
          <pc:docMk/>
          <pc:sldMasterMk cId="261377030" sldId="2147483672"/>
        </pc:sldMasterMkLst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1877782131" sldId="2147483673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2751580135" sldId="2147483674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2176892313" sldId="2147483675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1787332159" sldId="2147483676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2517986889" sldId="2147483677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1706079528" sldId="2147483678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3400918091" sldId="2147483679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2077829865" sldId="2147483680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2011811518" sldId="2147483681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11541732" sldId="2147483682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3488838014" sldId="2147483683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4239292225" sldId="2147483684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3559018861" sldId="2147483685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2173591562" sldId="2147483686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2696809183" sldId="2147483687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3733065747" sldId="2147483688"/>
          </pc:sldLayoutMkLst>
        </pc:sldLayoutChg>
        <pc:sldLayoutChg chg="add mod replId">
          <pc:chgData name="Ivan Lobo" userId="S::ilobo@my.harrisburgu.edu::d3548cd3-b4a3-4e61-8de7-0d823313c0c8" providerId="AD" clId="Web-{17A4432F-5CC8-9506-1951-C72971E9C133}" dt="2025-08-01T01:20:47.418" v="0"/>
          <pc:sldLayoutMkLst>
            <pc:docMk/>
            <pc:sldMasterMk cId="261377030" sldId="2147483672"/>
            <pc:sldLayoutMk cId="3180517755" sldId="2147483689"/>
          </pc:sldLayoutMkLst>
        </pc:sldLayoutChg>
      </pc:sldMasterChg>
    </pc:docChg>
  </pc:docChgLst>
  <pc:docChgLst>
    <pc:chgData name="Ivan Lobo" userId="S::ilobo@my.harrisburgu.edu::d3548cd3-b4a3-4e61-8de7-0d823313c0c8" providerId="AD" clId="Web-{2D8FE256-8758-FF65-39AC-4649D50662F1}"/>
    <pc:docChg chg="addSld modSld">
      <pc:chgData name="Ivan Lobo" userId="S::ilobo@my.harrisburgu.edu::d3548cd3-b4a3-4e61-8de7-0d823313c0c8" providerId="AD" clId="Web-{2D8FE256-8758-FF65-39AC-4649D50662F1}" dt="2025-08-01T04:15:45.675" v="12" actId="1076"/>
      <pc:docMkLst>
        <pc:docMk/>
      </pc:docMkLst>
      <pc:sldChg chg="addSp delSp modSp">
        <pc:chgData name="Ivan Lobo" userId="S::ilobo@my.harrisburgu.edu::d3548cd3-b4a3-4e61-8de7-0d823313c0c8" providerId="AD" clId="Web-{2D8FE256-8758-FF65-39AC-4649D50662F1}" dt="2025-08-01T04:15:45.675" v="12" actId="1076"/>
        <pc:sldMkLst>
          <pc:docMk/>
          <pc:sldMk cId="1376235127" sldId="262"/>
        </pc:sldMkLst>
        <pc:spChg chg="mod">
          <ac:chgData name="Ivan Lobo" userId="S::ilobo@my.harrisburgu.edu::d3548cd3-b4a3-4e61-8de7-0d823313c0c8" providerId="AD" clId="Web-{2D8FE256-8758-FF65-39AC-4649D50662F1}" dt="2025-08-01T04:15:45.675" v="12" actId="1076"/>
          <ac:spMkLst>
            <pc:docMk/>
            <pc:sldMk cId="1376235127" sldId="262"/>
            <ac:spMk id="2" creationId="{A0B74DF1-ADC3-82C1-AC1B-A8A4FAAE5439}"/>
          </ac:spMkLst>
        </pc:spChg>
        <pc:spChg chg="del">
          <ac:chgData name="Ivan Lobo" userId="S::ilobo@my.harrisburgu.edu::d3548cd3-b4a3-4e61-8de7-0d823313c0c8" providerId="AD" clId="Web-{2D8FE256-8758-FF65-39AC-4649D50662F1}" dt="2025-08-01T04:15:36.393" v="8"/>
          <ac:spMkLst>
            <pc:docMk/>
            <pc:sldMk cId="1376235127" sldId="262"/>
            <ac:spMk id="3" creationId="{32A96B56-46AA-1A02-B6DE-EFEC0837E889}"/>
          </ac:spMkLst>
        </pc:spChg>
        <pc:picChg chg="add mod ord">
          <ac:chgData name="Ivan Lobo" userId="S::ilobo@my.harrisburgu.edu::d3548cd3-b4a3-4e61-8de7-0d823313c0c8" providerId="AD" clId="Web-{2D8FE256-8758-FF65-39AC-4649D50662F1}" dt="2025-08-01T04:15:44.081" v="11" actId="1076"/>
          <ac:picMkLst>
            <pc:docMk/>
            <pc:sldMk cId="1376235127" sldId="262"/>
            <ac:picMk id="4" creationId="{62BF9F8D-7E02-6838-7C80-1991720B09F9}"/>
          </ac:picMkLst>
        </pc:picChg>
      </pc:sldChg>
      <pc:sldChg chg="modSp new">
        <pc:chgData name="Ivan Lobo" userId="S::ilobo@my.harrisburgu.edu::d3548cd3-b4a3-4e61-8de7-0d823313c0c8" providerId="AD" clId="Web-{2D8FE256-8758-FF65-39AC-4649D50662F1}" dt="2025-08-01T03:58:37.290" v="7" actId="1076"/>
        <pc:sldMkLst>
          <pc:docMk/>
          <pc:sldMk cId="514907404" sldId="266"/>
        </pc:sldMkLst>
        <pc:spChg chg="mod">
          <ac:chgData name="Ivan Lobo" userId="S::ilobo@my.harrisburgu.edu::d3548cd3-b4a3-4e61-8de7-0d823313c0c8" providerId="AD" clId="Web-{2D8FE256-8758-FF65-39AC-4649D50662F1}" dt="2025-08-01T03:58:35.056" v="6" actId="14100"/>
          <ac:spMkLst>
            <pc:docMk/>
            <pc:sldMk cId="514907404" sldId="266"/>
            <ac:spMk id="2" creationId="{A8818BEC-5610-B648-EF2A-9602197442A6}"/>
          </ac:spMkLst>
        </pc:spChg>
        <pc:spChg chg="mod">
          <ac:chgData name="Ivan Lobo" userId="S::ilobo@my.harrisburgu.edu::d3548cd3-b4a3-4e61-8de7-0d823313c0c8" providerId="AD" clId="Web-{2D8FE256-8758-FF65-39AC-4649D50662F1}" dt="2025-08-01T03:58:37.290" v="7" actId="1076"/>
          <ac:spMkLst>
            <pc:docMk/>
            <pc:sldMk cId="514907404" sldId="266"/>
            <ac:spMk id="3" creationId="{571A8054-884B-4258-FEFE-522F3953C55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5E1F5-D3B5-4029-8204-2F14CAE83BCE}" type="datetimeFigureOut"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F07E5-2FC2-4AC2-9627-BC8F82B5A3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RAG Pipeline Code Blocks Process Flow</a:t>
            </a:r>
          </a:p>
          <a:p>
            <a:r>
              <a:rPr lang="en-US"/>
              <a:t>🏁 Entry Point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compare_all_rag_fast</a:t>
            </a:r>
            <a:r>
              <a:rPr lang="en-US" b="1" dirty="0"/>
              <a:t>()</a:t>
            </a:r>
            <a:r>
              <a:rPr lang="en-US" dirty="0"/>
              <a:t> - Main orchestrator function that runs all three RAG strategies</a:t>
            </a:r>
            <a:endParaRPr lang="en-US" dirty="0">
              <a:ea typeface="Calibri"/>
              <a:cs typeface="Calibri"/>
            </a:endParaRPr>
          </a:p>
          <a:p>
            <a:endParaRPr lang="en-US"/>
          </a:p>
          <a:p>
            <a:r>
              <a:rPr lang="en-US"/>
              <a:t>📁 Document Processing Layer</a:t>
            </a:r>
          </a:p>
          <a:p>
            <a:r>
              <a:rPr lang="en-US"/>
              <a:t>Core Utilities</a:t>
            </a:r>
          </a:p>
          <a:p>
            <a:pPr marL="285750" indent="-285750">
              <a:buFont typeface="Arial"/>
              <a:buChar char="•"/>
            </a:pPr>
            <a:r>
              <a:rPr lang="en-US" b="1" err="1"/>
              <a:t>extract_text_from_pdf</a:t>
            </a:r>
            <a:r>
              <a:rPr lang="en-US" b="1"/>
              <a:t>()</a:t>
            </a:r>
            <a:r>
              <a:rPr lang="en-US"/>
              <a:t> - Extracts text from individual PDF files using </a:t>
            </a:r>
            <a:r>
              <a:rPr lang="en-US" err="1"/>
              <a:t>PyMuPDF</a:t>
            </a:r>
            <a:endParaRPr lang="en-US" dirty="0" err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extract_texts_from_folder</a:t>
            </a:r>
            <a:r>
              <a:rPr lang="en-US" b="1" dirty="0"/>
              <a:t>()</a:t>
            </a:r>
            <a:r>
              <a:rPr lang="en-US" dirty="0"/>
              <a:t> - Processes all PDFs in a folder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chunk_text</a:t>
            </a:r>
            <a:r>
              <a:rPr lang="en-US" b="1" dirty="0"/>
              <a:t>()</a:t>
            </a:r>
            <a:r>
              <a:rPr lang="en-US" dirty="0"/>
              <a:t> - Splits text into overlapping chunks (default: 1000 chars, 200 overlap)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Caching System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get_cache_key</a:t>
            </a:r>
            <a:r>
              <a:rPr lang="en-US" b="1" dirty="0"/>
              <a:t>()</a:t>
            </a:r>
            <a:r>
              <a:rPr lang="en-US" dirty="0"/>
              <a:t> - Generates MD5 hash for cache keys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load_cache</a:t>
            </a:r>
            <a:r>
              <a:rPr lang="en-US" b="1" dirty="0"/>
              <a:t>() / </a:t>
            </a:r>
            <a:r>
              <a:rPr lang="en-US" b="1" dirty="0" err="1"/>
              <a:t>save_cache</a:t>
            </a:r>
            <a:r>
              <a:rPr lang="en-US" b="1" dirty="0"/>
              <a:t>()</a:t>
            </a:r>
            <a:r>
              <a:rPr lang="en-US" dirty="0"/>
              <a:t> - Persistent disk caching for embeddings</a:t>
            </a:r>
            <a:endParaRPr lang="en-US" dirty="0">
              <a:ea typeface="Calibri"/>
              <a:cs typeface="Calibri"/>
            </a:endParaRPr>
          </a:p>
          <a:p>
            <a:endParaRPr lang="en-US"/>
          </a:p>
          <a:p>
            <a:r>
              <a:rPr lang="en-US" dirty="0"/>
              <a:t>🔗 Embedding &amp; Vector Operations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Embedding Creation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create_embeddings_cached</a:t>
            </a:r>
            <a:r>
              <a:rPr lang="en-US" b="1" dirty="0"/>
              <a:t>()</a:t>
            </a:r>
            <a:r>
              <a:rPr lang="en-US" dirty="0"/>
              <a:t> - </a:t>
            </a:r>
            <a:r>
              <a:rPr lang="en-US" b="1" dirty="0"/>
              <a:t>OPTIMIZED</a:t>
            </a:r>
            <a:r>
              <a:rPr lang="en-US" dirty="0"/>
              <a:t> Gemini embedding with caching 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Checks cache first before API calls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Batch processing (100 texts per call)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Handles single query vs batch scenarios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create_embeddings</a:t>
            </a:r>
            <a:r>
              <a:rPr lang="en-US" b="1" dirty="0"/>
              <a:t>()</a:t>
            </a:r>
            <a:r>
              <a:rPr lang="en-US" dirty="0"/>
              <a:t> - Original version (backward compatibility)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Vector Store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SimpleVectorStore</a:t>
            </a:r>
            <a:r>
              <a:rPr lang="en-US" dirty="0"/>
              <a:t> class: 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 err="1"/>
              <a:t>add_item</a:t>
            </a:r>
            <a:r>
              <a:rPr lang="en-US" b="1" dirty="0"/>
              <a:t>()</a:t>
            </a:r>
            <a:r>
              <a:rPr lang="en-US" dirty="0"/>
              <a:t> - Stores text, embedding, metadata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 err="1"/>
              <a:t>similarity_search</a:t>
            </a:r>
            <a:r>
              <a:rPr lang="en-US" b="1" dirty="0"/>
              <a:t>()</a:t>
            </a:r>
            <a:r>
              <a:rPr lang="en-US" dirty="0"/>
              <a:t> - Cosine similarity search with optional filtering</a:t>
            </a:r>
            <a:endParaRPr lang="en-US" dirty="0">
              <a:ea typeface="Calibri"/>
              <a:cs typeface="Calibri"/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dirty="0"/>
              <a:t>🤖 LLM Integration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Response Generation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generate_response</a:t>
            </a:r>
            <a:r>
              <a:rPr lang="en-US" b="1" dirty="0"/>
              <a:t>()</a:t>
            </a:r>
            <a:r>
              <a:rPr lang="en-US" dirty="0"/>
              <a:t> - Gemini 2.0 Flash for RAG responses 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Uses context chunks and system prompt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Temperature: 0.2 for consistency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Concept Extraction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extract_concepts_simple</a:t>
            </a:r>
            <a:r>
              <a:rPr lang="en-US" b="1" dirty="0"/>
              <a:t>()</a:t>
            </a:r>
            <a:r>
              <a:rPr lang="en-US" dirty="0"/>
              <a:t> - </a:t>
            </a:r>
            <a:r>
              <a:rPr lang="en-US" b="1" dirty="0"/>
              <a:t>FAST</a:t>
            </a:r>
            <a:r>
              <a:rPr lang="en-US" dirty="0"/>
              <a:t> regex-based concept extraction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extract_concepts</a:t>
            </a:r>
            <a:r>
              <a:rPr lang="en-US" b="1" dirty="0"/>
              <a:t>()</a:t>
            </a:r>
            <a:r>
              <a:rPr lang="en-US" dirty="0"/>
              <a:t> - Original LLM-based extraction (slower)</a:t>
            </a:r>
            <a:endParaRPr lang="en-US" dirty="0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dirty="0"/>
              <a:t>🎯 RAG Strategy 1: Standard RAG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Main Function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standard_rag_cached</a:t>
            </a:r>
            <a:r>
              <a:rPr lang="en-US" b="1" dirty="0"/>
              <a:t>()</a:t>
            </a:r>
            <a:r>
              <a:rPr lang="en-US" dirty="0"/>
              <a:t> - </a:t>
            </a:r>
            <a:r>
              <a:rPr lang="en-US" b="1" dirty="0"/>
              <a:t>OPTIMIZED</a:t>
            </a:r>
            <a:r>
              <a:rPr lang="en-US" dirty="0"/>
              <a:t> with full caching 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Check for existing cache file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If no cache: extract → chunk → embed → store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Query: embed query → similarity search → generate response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Legacy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standard_rag</a:t>
            </a:r>
            <a:r>
              <a:rPr lang="en-US" b="1" dirty="0"/>
              <a:t>()</a:t>
            </a:r>
            <a:r>
              <a:rPr lang="en-US" dirty="0"/>
              <a:t> - Original version without caching</a:t>
            </a:r>
            <a:endParaRPr lang="en-US" dirty="0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dirty="0"/>
              <a:t>🏗️ RAG Strategy 2: Hierarchical RAG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Main Function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hierarchical_rag</a:t>
            </a:r>
            <a:r>
              <a:rPr lang="en-US" b="1" dirty="0"/>
              <a:t>()</a:t>
            </a:r>
            <a:r>
              <a:rPr lang="en-US" dirty="0"/>
              <a:t> - Two-tier retrieval system 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Summary Level</a:t>
            </a:r>
            <a:r>
              <a:rPr lang="en-US" dirty="0"/>
              <a:t>: Page summaries for broad relevance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Detail Level</a:t>
            </a:r>
            <a:r>
              <a:rPr lang="en-US" dirty="0"/>
              <a:t>: Chunk-level retrieval within relevant pages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Supporting Functions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generate_page_summary</a:t>
            </a:r>
            <a:r>
              <a:rPr lang="en-US" b="1" dirty="0"/>
              <a:t>()</a:t>
            </a:r>
            <a:r>
              <a:rPr lang="en-US" dirty="0"/>
              <a:t> - Gemini-powered page summarization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Uses two separate vector stores (summaries + detailed chunks)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Filtering mechanism to focus detailed search on relevant sources</a:t>
            </a:r>
            <a:endParaRPr lang="en-US" dirty="0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dirty="0"/>
              <a:t>🕸️ RAG Strategy 3: Graph RAG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Main Functions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graph_rag_fast</a:t>
            </a:r>
            <a:r>
              <a:rPr lang="en-US" b="1" dirty="0"/>
              <a:t>()</a:t>
            </a:r>
            <a:r>
              <a:rPr lang="en-US" dirty="0"/>
              <a:t> - </a:t>
            </a:r>
            <a:r>
              <a:rPr lang="en-US" b="1" dirty="0"/>
              <a:t>OPTIMIZED</a:t>
            </a:r>
            <a:r>
              <a:rPr lang="en-US" dirty="0"/>
              <a:t> version without LLM concept extraction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graph_rag</a:t>
            </a:r>
            <a:r>
              <a:rPr lang="en-US" b="1" dirty="0"/>
              <a:t>()</a:t>
            </a:r>
            <a:r>
              <a:rPr lang="en-US" dirty="0"/>
              <a:t> - Original version with LLM concepts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Graph Construction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build_knowledge_graph_fast</a:t>
            </a:r>
            <a:r>
              <a:rPr lang="en-US" b="1" dirty="0"/>
              <a:t>()</a:t>
            </a:r>
            <a:r>
              <a:rPr lang="en-US" dirty="0"/>
              <a:t> - </a:t>
            </a:r>
            <a:r>
              <a:rPr lang="en-US" b="1" dirty="0"/>
              <a:t>OPTIMIZED</a:t>
            </a:r>
            <a:r>
              <a:rPr lang="en-US" dirty="0"/>
              <a:t> approach: 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Simple regex-based concept extraction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Vectorized similarity matrix computation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 err="1"/>
              <a:t>NetworkX</a:t>
            </a:r>
            <a:r>
              <a:rPr lang="en-US" dirty="0"/>
              <a:t> graph with similarity-based edges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build_knowledge_graph</a:t>
            </a:r>
            <a:r>
              <a:rPr lang="en-US" b="1" dirty="0"/>
              <a:t>()</a:t>
            </a:r>
            <a:r>
              <a:rPr lang="en-US" dirty="0"/>
              <a:t> - Original with LLM concept extraction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Graph Traversal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traverse_graph</a:t>
            </a:r>
            <a:r>
              <a:rPr lang="en-US" b="1" dirty="0"/>
              <a:t>()</a:t>
            </a:r>
            <a:r>
              <a:rPr lang="en-US" dirty="0"/>
              <a:t> - Multi-hop traversal: 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Find most similar starting nodes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Use Dijkstra-like traversal following edge weights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dirty="0"/>
              <a:t>Return connected relevant chunks</a:t>
            </a:r>
            <a:endParaRPr lang="en-US" dirty="0">
              <a:ea typeface="Calibri"/>
              <a:cs typeface="Calibri"/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 dirty="0"/>
              <a:t>✅ Validation &amp; Evaluation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Validation Functions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get_reference_answer</a:t>
            </a:r>
            <a:r>
              <a:rPr lang="en-US" b="1" dirty="0"/>
              <a:t>()</a:t>
            </a:r>
            <a:r>
              <a:rPr lang="en-US" dirty="0"/>
              <a:t> - Loads ground truth from </a:t>
            </a:r>
            <a:r>
              <a:rPr lang="en-US" dirty="0" err="1"/>
              <a:t>val.json</a:t>
            </a:r>
            <a:endParaRPr lang="en-US" dirty="0" err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validate_answers</a:t>
            </a:r>
            <a:r>
              <a:rPr lang="en-US" b="1" dirty="0"/>
              <a:t>()</a:t>
            </a:r>
            <a:r>
              <a:rPr lang="en-US" dirty="0"/>
              <a:t> - Compares all three strategies: 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 err="1"/>
              <a:t>gemini_similarity_score</a:t>
            </a:r>
            <a:r>
              <a:rPr lang="en-US" b="1" dirty="0"/>
              <a:t>()</a:t>
            </a:r>
            <a:r>
              <a:rPr lang="en-US" dirty="0"/>
              <a:t> - Embedding-based similarity</a:t>
            </a:r>
            <a:endParaRPr lang="en-US" dirty="0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/>
              <a:t>bert_f1_score()</a:t>
            </a:r>
            <a:r>
              <a:rPr lang="en-US" dirty="0"/>
              <a:t> - </a:t>
            </a:r>
            <a:r>
              <a:rPr lang="en-US" dirty="0" err="1"/>
              <a:t>BERTScore</a:t>
            </a:r>
            <a:r>
              <a:rPr lang="en-US" dirty="0"/>
              <a:t> F1 evaluation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update_results_csv</a:t>
            </a:r>
            <a:r>
              <a:rPr lang="en-US" b="1" dirty="0"/>
              <a:t>()</a:t>
            </a:r>
            <a:r>
              <a:rPr lang="en-US" dirty="0"/>
              <a:t> - Updates evaluation spreadsheet</a:t>
            </a:r>
            <a:endParaRPr lang="en-US" dirty="0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dirty="0"/>
              <a:t>📊 Analysis &amp; Visualization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Plotting Functions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plot_graph_rag</a:t>
            </a:r>
            <a:r>
              <a:rPr lang="en-US" b="1" dirty="0"/>
              <a:t>()</a:t>
            </a:r>
            <a:r>
              <a:rPr lang="en-US" dirty="0"/>
              <a:t> - Visualizes knowledge graph structure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plot_bertscore_heatmap</a:t>
            </a:r>
            <a:r>
              <a:rPr lang="en-US" b="1" dirty="0"/>
              <a:t>()</a:t>
            </a:r>
            <a:r>
              <a:rPr lang="en-US" dirty="0"/>
              <a:t> - Comparative </a:t>
            </a:r>
            <a:r>
              <a:rPr lang="en-US" dirty="0" err="1"/>
              <a:t>BERTScore</a:t>
            </a:r>
            <a:r>
              <a:rPr lang="en-US" dirty="0"/>
              <a:t> analysis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F07E5-2FC2-4AC2-9627-BC8F82B5A33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0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82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838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9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18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9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0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065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1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9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3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98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91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2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7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ientflow.substack.com/p/best-practices-in-retrieval-augmented" TargetMode="External"/><Relationship Id="rId2" Type="http://schemas.openxmlformats.org/officeDocument/2006/relationships/hyperlink" Target="https://www.fem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48550/arXiv.2502.09891" TargetMode="External"/><Relationship Id="rId4" Type="http://schemas.openxmlformats.org/officeDocument/2006/relationships/hyperlink" Target="https://doi.org/10.54941/ahfe100575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038293"/>
            <a:ext cx="7197726" cy="334743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FEMA Assistant Using Retrieval-Augmented Generation (RAG)</a:t>
            </a:r>
            <a:endParaRPr lang="en-US" dirty="0"/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3632" y="4945905"/>
            <a:ext cx="7197726" cy="1405467"/>
          </a:xfrm>
        </p:spPr>
        <p:txBody>
          <a:bodyPr/>
          <a:lstStyle/>
          <a:p>
            <a:r>
              <a:rPr lang="en-US" dirty="0"/>
              <a:t>By – Ivan lobo</a:t>
            </a:r>
          </a:p>
          <a:p>
            <a:r>
              <a:rPr lang="en-US" dirty="0"/>
              <a:t>Class – ISEM 770  Advanced Topics in ISEM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61E8-7FC9-60FA-847C-E25BFFEA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30" y="0"/>
            <a:ext cx="10131425" cy="1042087"/>
          </a:xfrm>
        </p:spPr>
        <p:txBody>
          <a:bodyPr/>
          <a:lstStyle/>
          <a:p>
            <a:r>
              <a:rPr lang="en-US" dirty="0"/>
              <a:t>Combination Of techniques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62F325A1-C3C8-49F5-4A48-4DC3C6BB6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07" y="956025"/>
            <a:ext cx="6195782" cy="5622995"/>
          </a:xfrm>
        </p:spPr>
      </p:pic>
    </p:spTree>
    <p:extLst>
      <p:ext uri="{BB962C8B-B14F-4D97-AF65-F5344CB8AC3E}">
        <p14:creationId xmlns:p14="http://schemas.microsoft.com/office/powerpoint/2010/main" val="58490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8BEC-5610-B648-EF2A-96021974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060027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8054-884B-4258-FEFE-522F3953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3587"/>
            <a:ext cx="10131425" cy="3649133"/>
          </a:xfrm>
        </p:spPr>
        <p:txBody>
          <a:bodyPr/>
          <a:lstStyle/>
          <a:p>
            <a:r>
              <a:rPr lang="en-US" dirty="0"/>
              <a:t>RAG-powered FEMA Assistant enables rapid, accurate, and context-aware question-answering over complex emergency documents, supporting preparedness and response.</a:t>
            </a:r>
          </a:p>
          <a:p>
            <a:r>
              <a:rPr lang="en-US" dirty="0"/>
              <a:t>Standard, Graph-based, and Hierarchical RAG strategies each address unique information retrieval challenges—balancing accuracy, reasoning, and scalability.</a:t>
            </a:r>
          </a:p>
          <a:p>
            <a:r>
              <a:rPr lang="en-US" dirty="0"/>
              <a:t>Gemini outperforms OpenAI in context comprehension and answer quality, especially with Standard and Hierarchical RAG.</a:t>
            </a:r>
          </a:p>
          <a:p>
            <a:r>
              <a:rPr lang="en-US" dirty="0"/>
              <a:t>Ongoing improvements will target enhanced intent recognition, precision, and concise answer synthesis for better real-world usability.</a:t>
            </a:r>
          </a:p>
          <a:p>
            <a:r>
              <a:rPr lang="en-US" dirty="0"/>
              <a:t>The RAG Assistant can provide a foundation for next-generation emergency management tools, bridging the gap between vast FEMA resources and fast, trustworthy answers.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0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4FA3-91D1-45B1-CC76-E8F88DC2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5A69-5069-C1F3-07C5-1726DEF5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Federal Emergency Management Agency. (n.d.). FEMA. </a:t>
            </a:r>
            <a:r>
              <a:rPr lang="en-US" dirty="0">
                <a:hlinkClick r:id="rId2"/>
              </a:rPr>
              <a:t>https://www.fema.gov/</a:t>
            </a:r>
            <a:endParaRPr lang="en-US" dirty="0"/>
          </a:p>
          <a:p>
            <a:r>
              <a:rPr lang="en-US" dirty="0"/>
              <a:t>Lorica, B. (2023, Oct 19). Best practices in retrieval‑augmented. Gradient Flow. </a:t>
            </a:r>
            <a:r>
              <a:rPr lang="en-US" dirty="0">
                <a:hlinkClick r:id="rId3"/>
              </a:rPr>
              <a:t>https://gradientflow.substack.com/p/best-practices-in-retrieval-augmented</a:t>
            </a:r>
            <a:endParaRPr lang="en-US" dirty="0"/>
          </a:p>
          <a:p>
            <a:r>
              <a:rPr lang="en-US" dirty="0"/>
              <a:t>Danter, D., Mühle, H., &amp; Stöckl, A. (2024). Advanced Chunking and Search Methods for Improved Retrieval-Augmented Generation (RAG) System Performance in E-Learning. </a:t>
            </a:r>
            <a:r>
              <a:rPr lang="en-US" i="1" dirty="0"/>
              <a:t>AHFE International</a:t>
            </a:r>
            <a:r>
              <a:rPr lang="en-US" dirty="0"/>
              <a:t>. </a:t>
            </a:r>
            <a:r>
              <a:rPr lang="en-US" u="sng" dirty="0">
                <a:hlinkClick r:id="rId4"/>
              </a:rPr>
              <a:t>https://doi.org/10.54941/ahfe1005756</a:t>
            </a:r>
            <a:r>
              <a:rPr lang="en-US" dirty="0"/>
              <a:t>.</a:t>
            </a:r>
          </a:p>
          <a:p>
            <a:r>
              <a:rPr lang="en-US" dirty="0"/>
              <a:t>Wang, S., Fang, Y., Zhou, Y., Liu, X., &amp; , Y. (2025). </a:t>
            </a:r>
            <a:r>
              <a:rPr lang="en-US" dirty="0" err="1"/>
              <a:t>ArchRAG</a:t>
            </a:r>
            <a:r>
              <a:rPr lang="en-US" dirty="0"/>
              <a:t>: Attributed Community-based Hierarchical Retrieval-Augmented Generation. </a:t>
            </a:r>
            <a:r>
              <a:rPr lang="en-US" i="1" dirty="0" err="1"/>
              <a:t>ArXiv</a:t>
            </a:r>
            <a:r>
              <a:rPr lang="en-US" dirty="0"/>
              <a:t>, abs/2502.09891. </a:t>
            </a:r>
            <a:r>
              <a:rPr lang="en-US" u="sng" dirty="0">
                <a:hlinkClick r:id="rId5"/>
              </a:rPr>
              <a:t>https://doi.org/10.48550/arXiv.2502.09891</a:t>
            </a:r>
            <a:r>
              <a:rPr lang="en-US" dirty="0"/>
              <a:t>.</a:t>
            </a:r>
          </a:p>
          <a:p>
            <a:r>
              <a:rPr lang="en-US" dirty="0"/>
              <a:t>Raschka, S. (2024). </a:t>
            </a:r>
            <a:r>
              <a:rPr lang="en-US" i="1" dirty="0"/>
              <a:t>Machine Learning Q and AI: 30 Essential Questions and Answers on Machine Learning and AI</a:t>
            </a:r>
            <a:r>
              <a:rPr lang="en-US" dirty="0"/>
              <a:t>. No Starch Press.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7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0A1D-2278-84D9-223D-15DDFDA1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5347"/>
            <a:ext cx="10131425" cy="1456267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Motivation and 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E547-C0EA-0E91-859A-59BA77BB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4278"/>
            <a:ext cx="10545846" cy="4076922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FEMA has vast libraries of emergency management documents—often PDFs—full of valuable information.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Traditional search and manual review are slow and error-prone during urgent situations.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Goal: Enable rapid, smart question answering over large FEMA documents, improving preparedness and response.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Approach:</a:t>
            </a:r>
            <a:endParaRPr lang="en-US" dirty="0"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Use Retrieval-Augmented Generation (RAG)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Incorporate both OpenAI and Gemini APIs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Enable context-aware, document-grounded question answering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Input:</a:t>
            </a:r>
            <a:r>
              <a:rPr lang="en-US" dirty="0">
                <a:ea typeface="+mn-lt"/>
                <a:cs typeface="+mn-lt"/>
              </a:rPr>
              <a:t> FEMA-related PDF documents (6)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Output:</a:t>
            </a:r>
            <a:r>
              <a:rPr lang="en-US" dirty="0">
                <a:ea typeface="+mn-lt"/>
                <a:cs typeface="+mn-lt"/>
              </a:rPr>
              <a:t> Best answer retrieved and generated from documents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637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D100-AEAA-AC8E-CEEC-E066DBF0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2359"/>
            <a:ext cx="10131425" cy="1456267"/>
          </a:xfrm>
        </p:spPr>
        <p:txBody>
          <a:bodyPr/>
          <a:lstStyle/>
          <a:p>
            <a:r>
              <a:rPr lang="en-US" dirty="0"/>
              <a:t>Retrieval-Augmented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FBDE8-FE18-ADB4-A3EF-40D1FF6C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2422"/>
            <a:ext cx="5395451" cy="4112119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RAG is an AI approach that combines search and generation: it first retrieves relevant pieces of information (snippets, facts, passages) from a trove of documents, and then feeds them to a powerful language model (like ChatGPT or Gemini) which creates a well-formed answer using only the retrieved material.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It keeps answers grounded in real data (not hallucinated), and scales to answer questions over huge document sets.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I implemented</a:t>
            </a:r>
            <a:r>
              <a:rPr lang="en-US" dirty="0">
                <a:ea typeface="+mn-lt"/>
                <a:cs typeface="+mn-lt"/>
              </a:rPr>
              <a:t> three RAG variations to improve performance in different FEMA scenarios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a data flow&#10;&#10;AI-generated content may be incorrect.">
            <a:extLst>
              <a:ext uri="{FF2B5EF4-FFF2-40B4-BE49-F238E27FC236}">
                <a16:creationId xmlns:a16="http://schemas.microsoft.com/office/drawing/2014/main" id="{7BE36360-C4D0-B95E-FB5C-E953AEA0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59" y="2154399"/>
            <a:ext cx="6042951" cy="3697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84579A-EF21-465C-A1CF-D505FF57F1F7}"/>
              </a:ext>
            </a:extLst>
          </p:cNvPr>
          <p:cNvSpPr txBox="1"/>
          <p:nvPr/>
        </p:nvSpPr>
        <p:spPr>
          <a:xfrm>
            <a:off x="10670059" y="5821036"/>
            <a:ext cx="1672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Sourced From Gradient Flow</a:t>
            </a:r>
          </a:p>
        </p:txBody>
      </p:sp>
    </p:spTree>
    <p:extLst>
      <p:ext uri="{BB962C8B-B14F-4D97-AF65-F5344CB8AC3E}">
        <p14:creationId xmlns:p14="http://schemas.microsoft.com/office/powerpoint/2010/main" val="26332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B83D-3990-9694-3F15-92032F39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5625"/>
            <a:ext cx="10131425" cy="1456267"/>
          </a:xfrm>
        </p:spPr>
        <p:txBody>
          <a:bodyPr/>
          <a:lstStyle/>
          <a:p>
            <a:r>
              <a:rPr lang="en-US" dirty="0"/>
              <a:t>RAG Techniques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7BA8-892D-E16D-7EB0-E73450FF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85" y="1900929"/>
            <a:ext cx="10131425" cy="411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Standard RAG.</a:t>
            </a:r>
            <a:endParaRPr lang="en-US" b="1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How it works:</a:t>
            </a:r>
            <a:endParaRPr lang="en-US" dirty="0"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Split documents into overlapping chunks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Embed each chunk using OpenAI or Gemini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Store embeddings in a vector database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At query time, embed the question and retrieve top-k similar chunks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Send those chunks to the LLM to generate an answer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When it's useful: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Direct Q&amp;A ("What is FEMA’s disaster recovery plan?")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Fast and computationally light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87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6633-41DA-A02B-C7F5-9D1BFAD9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2359"/>
            <a:ext cx="10131425" cy="973989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RAG Techniques Overview - </a:t>
            </a:r>
            <a:r>
              <a:rPr lang="en-US" dirty="0" err="1">
                <a:ea typeface="Calibri Light"/>
                <a:cs typeface="Calibri Light"/>
              </a:rPr>
              <a:t>Contd</a:t>
            </a:r>
            <a:endParaRPr lang="en-US" dirty="0" err="1">
              <a:solidFill>
                <a:srgbClr val="00000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4C0A-D045-BD83-FA31-0604C4C98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34397"/>
            <a:ext cx="5810212" cy="50477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Hierarchical RAG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How it works:</a:t>
            </a:r>
            <a:endParaRPr lang="en-US" dirty="0"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1: Summarize each page using the LLM (build high-level overview)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2: Embed those summaries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3: Retrieve relevant summaries for the question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4: Drill down into full-text chunks from those summaries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5: Generate answer using LLM from detailed context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Why this helps: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Improves answer accuracy by reducing irrelevant context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More aligned with how humans read: skim first, then read in-depth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Use cases: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Long policy documents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Complex questions requiring cross-reference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2348C4-C97F-1490-2D42-F0AC9241CF7F}"/>
              </a:ext>
            </a:extLst>
          </p:cNvPr>
          <p:cNvSpPr txBox="1">
            <a:spLocks/>
          </p:cNvSpPr>
          <p:nvPr/>
        </p:nvSpPr>
        <p:spPr>
          <a:xfrm>
            <a:off x="6374757" y="1532468"/>
            <a:ext cx="5530491" cy="504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Graph-based RAG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How it works:</a:t>
            </a:r>
            <a:endParaRPr lang="en-US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Extract key concepts from each chunk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Build a knowledge graph: nodes = chunks, edges = semantic or keyword similarity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Traverse graph starting from the query node, retrieving semantically connected chunks</a:t>
            </a:r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Answer is generated from traversed context</a:t>
            </a: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Why this helps:</a:t>
            </a:r>
            <a:endParaRPr lang="en-US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Captures relationships across documents</a:t>
            </a:r>
            <a:endParaRPr lang="en-US" dirty="0"/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Useful for multi-hop reasoning or indirect answers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Example:</a:t>
            </a:r>
            <a:endParaRPr lang="en-US" dirty="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"Which agencies coordinate with FEMA during hurricanes?" may require finding relationships beyond a single paragraph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5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7D46-7EBF-2FD8-E7CB-371113E0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29"/>
            <a:ext cx="10131425" cy="14562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FEMA Assistant Process Flow</a:t>
            </a:r>
            <a:endParaRPr lang="en-US" dirty="0"/>
          </a:p>
        </p:txBody>
      </p:sp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0BAA54E9-27F4-9BB4-F32C-59794F5E6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2628" y="1013536"/>
            <a:ext cx="9354081" cy="568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7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4DF1-ADC3-82C1-AC1B-A8A4FAAE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8653"/>
            <a:ext cx="10131425" cy="1456267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Demo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BF9F8D-7E02-6838-7C80-1991720B0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086" y="1712247"/>
            <a:ext cx="8746186" cy="45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3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BF5-C9FB-4D7F-A030-1D411059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2359"/>
            <a:ext cx="10131425" cy="1456267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Evaluations – Phase 1</a:t>
            </a:r>
            <a:endParaRPr lang="en-US" dirty="0"/>
          </a:p>
        </p:txBody>
      </p:sp>
      <p:pic>
        <p:nvPicPr>
          <p:cNvPr id="20" name="Content Placeholder 19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56FEF912-D0E0-AD01-0908-9D5A3FB9D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338" y="2290233"/>
            <a:ext cx="5943601" cy="2638427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FC19055-851B-8B70-4B78-D370F510B4FF}"/>
              </a:ext>
            </a:extLst>
          </p:cNvPr>
          <p:cNvSpPr txBox="1">
            <a:spLocks/>
          </p:cNvSpPr>
          <p:nvPr/>
        </p:nvSpPr>
        <p:spPr>
          <a:xfrm>
            <a:off x="687610" y="1996179"/>
            <a:ext cx="5214143" cy="4600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Gemini outperforms OpenAI on all Similarity metrics (0.81–0.82 vs 0.67–0.68), showing significantly stronger context-aware answer matching.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BERT Scores are very close across models, but Gemini achieves a marginal lead for the top-scoring RAG.</a:t>
            </a:r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Best RAG differs by model:</a:t>
            </a:r>
            <a:endParaRPr lang="en-US">
              <a:ea typeface="Calibri"/>
              <a:cs typeface="Calibri"/>
            </a:endParaRPr>
          </a:p>
          <a:p>
            <a:pPr marL="1028700"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OpenAI's strongest RAG is Graph-based (BERT: 0.612)</a:t>
            </a:r>
            <a:endParaRPr lang="en-US" sz="1800">
              <a:ea typeface="Calibri"/>
              <a:cs typeface="Calibri"/>
            </a:endParaRPr>
          </a:p>
          <a:p>
            <a:pPr marL="1028700" lvl="1">
              <a:buClr>
                <a:srgbClr val="FFFFFF"/>
              </a:buClr>
            </a:pPr>
            <a:r>
              <a:rPr lang="en-US" sz="1800" dirty="0">
                <a:ea typeface="+mn-lt"/>
                <a:cs typeface="+mn-lt"/>
              </a:rPr>
              <a:t>Gemini's is Standard RAG (BERT: 0.619)</a:t>
            </a:r>
            <a:endParaRPr lang="en-US" sz="180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Consistent Trend: Gemini boosts the effectiveness of retrieval and answer quality, making Standard and Hierarchical approaches particularly strong.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606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2071-8632-1E0B-454F-794820D9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Evaluations – Phase 2 - </a:t>
            </a:r>
            <a:r>
              <a:rPr lang="en-US" dirty="0">
                <a:ea typeface="+mj-lt"/>
                <a:cs typeface="+mj-lt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69EC-1E32-E050-11B9-719BCFC46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09588"/>
            <a:ext cx="5270060" cy="3726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Strengths (What it does well)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Direct Information Retrieval:</a:t>
            </a:r>
            <a:r>
              <a:rPr lang="en-US" dirty="0">
                <a:ea typeface="+mn-lt"/>
                <a:cs typeface="+mn-lt"/>
              </a:rPr>
              <a:t> Excels at extracting and presenting information directly available in source texts, leading to high semantic alignment.</a:t>
            </a: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Semantic Comprehension:</a:t>
            </a:r>
            <a:r>
              <a:rPr lang="en-US" dirty="0">
                <a:ea typeface="+mn-lt"/>
                <a:cs typeface="+mn-lt"/>
              </a:rPr>
              <a:t> Demonstrates strong understanding of query intent, accurately matching meaning even with varied phrasing.</a:t>
            </a: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Comprehensive Detail (when accurate):</a:t>
            </a:r>
            <a:r>
              <a:rPr lang="en-US" dirty="0">
                <a:ea typeface="+mn-lt"/>
                <a:cs typeface="+mn-lt"/>
              </a:rPr>
              <a:t> Capable of providing thorough and relevant details for well-covered topics, enriching responses.</a:t>
            </a: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09D67F-3720-5F1D-2FDF-DCDD923993CF}"/>
              </a:ext>
            </a:extLst>
          </p:cNvPr>
          <p:cNvSpPr txBox="1">
            <a:spLocks/>
          </p:cNvSpPr>
          <p:nvPr/>
        </p:nvSpPr>
        <p:spPr>
          <a:xfrm>
            <a:off x="6095036" y="2487380"/>
            <a:ext cx="5414743" cy="3726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Areas for Improvement (Future Enhancements)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"No Information" Handling:</a:t>
            </a:r>
            <a:r>
              <a:rPr lang="en-US" dirty="0">
                <a:ea typeface="+mn-lt"/>
                <a:cs typeface="+mn-lt"/>
              </a:rPr>
              <a:t> Needs refinement in responding to unanswerable queries; current verbose summaries reduce clarity and user experience.</a:t>
            </a: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Accuracy &amp; Precision:</a:t>
            </a:r>
            <a:r>
              <a:rPr lang="en-US" dirty="0">
                <a:ea typeface="+mn-lt"/>
                <a:cs typeface="+mn-lt"/>
              </a:rPr>
              <a:t> Requires improved factual accuracy to avoid contradictions and ensure alignment with ideal answers.</a:t>
            </a: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Conciseness &amp; Relevance:</a:t>
            </a:r>
            <a:r>
              <a:rPr lang="en-US" dirty="0">
                <a:ea typeface="+mn-lt"/>
                <a:cs typeface="+mn-lt"/>
              </a:rPr>
              <a:t> Opportunities to filter extraneous details, ensuring responses are focused and directly address the core of the query.</a:t>
            </a:r>
          </a:p>
          <a:p>
            <a:pPr>
              <a:buClr>
                <a:srgbClr val="FFFFFF"/>
              </a:buClr>
            </a:pP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070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1519</Words>
  <Application>Microsoft Office PowerPoint</Application>
  <PresentationFormat>Widescreen</PresentationFormat>
  <Paragraphs>175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FEMA Assistant Using Retrieval-Augmented Generation (RAG) </vt:lpstr>
      <vt:lpstr>Motivation and Problem Statement</vt:lpstr>
      <vt:lpstr>Retrieval-Augmented Generation</vt:lpstr>
      <vt:lpstr>RAG Techniques Overview</vt:lpstr>
      <vt:lpstr>RAG Techniques Overview - Contd</vt:lpstr>
      <vt:lpstr>FEMA Assistant Process Flow</vt:lpstr>
      <vt:lpstr>Demo</vt:lpstr>
      <vt:lpstr>Evaluations – Phase 1</vt:lpstr>
      <vt:lpstr>Evaluations – Phase 2 - Performance Analysis</vt:lpstr>
      <vt:lpstr>Combination Of techniques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Ivan Lobo</cp:lastModifiedBy>
  <cp:revision>173</cp:revision>
  <dcterms:created xsi:type="dcterms:W3CDTF">2025-08-01T01:20:24Z</dcterms:created>
  <dcterms:modified xsi:type="dcterms:W3CDTF">2025-08-08T03:07:05Z</dcterms:modified>
</cp:coreProperties>
</file>