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1" r:id="rId5"/>
    <p:sldId id="260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A3C03E-ACEB-4BBB-8F7D-C2AB537676C9}">
          <p14:sldIdLst>
            <p14:sldId id="256"/>
            <p14:sldId id="259"/>
            <p14:sldId id="257"/>
            <p14:sldId id="261"/>
            <p14:sldId id="260"/>
            <p14:sldId id="265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D2843-1894-49E6-B14C-E831EE4703C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AAC6EE-3EB5-480F-B04C-4F4111B63286}">
      <dgm:prSet/>
      <dgm:spPr/>
      <dgm:t>
        <a:bodyPr/>
        <a:lstStyle/>
        <a:p>
          <a:r>
            <a:rPr lang="bs-Latn-BA"/>
            <a:t>Generator:</a:t>
          </a:r>
          <a:endParaRPr lang="en-US"/>
        </a:p>
      </dgm:t>
    </dgm:pt>
    <dgm:pt modelId="{8957C733-8D37-4FE8-8872-DD0AC778A583}" type="parTrans" cxnId="{08DC88D8-F8A9-45C1-A2C7-0E8AA1727A04}">
      <dgm:prSet/>
      <dgm:spPr/>
      <dgm:t>
        <a:bodyPr/>
        <a:lstStyle/>
        <a:p>
          <a:endParaRPr lang="en-US"/>
        </a:p>
      </dgm:t>
    </dgm:pt>
    <dgm:pt modelId="{DAE4B694-EC0A-4E3B-B545-AB512ABB6EE0}" type="sibTrans" cxnId="{08DC88D8-F8A9-45C1-A2C7-0E8AA1727A04}">
      <dgm:prSet/>
      <dgm:spPr/>
      <dgm:t>
        <a:bodyPr/>
        <a:lstStyle/>
        <a:p>
          <a:endParaRPr lang="en-US"/>
        </a:p>
      </dgm:t>
    </dgm:pt>
    <dgm:pt modelId="{AFEED4E7-17D8-4AC8-BF81-91A2BF04A138}">
      <dgm:prSet/>
      <dgm:spPr/>
      <dgm:t>
        <a:bodyPr/>
        <a:lstStyle/>
        <a:p>
          <a:r>
            <a:rPr lang="bs-Latn-BA" dirty="0"/>
            <a:t>7 konvolucijskih slojeva (32 x ... X 1024) </a:t>
          </a:r>
          <a:endParaRPr lang="en-US" dirty="0"/>
        </a:p>
      </dgm:t>
    </dgm:pt>
    <dgm:pt modelId="{E888B2CE-5243-4038-B0C5-86590294FF99}" type="parTrans" cxnId="{5190C0E3-EE15-49EF-AD0E-D00B2ACE84A2}">
      <dgm:prSet/>
      <dgm:spPr/>
      <dgm:t>
        <a:bodyPr/>
        <a:lstStyle/>
        <a:p>
          <a:endParaRPr lang="en-US"/>
        </a:p>
      </dgm:t>
    </dgm:pt>
    <dgm:pt modelId="{9A5B96E5-8761-41A4-8505-2C7D3B580C44}" type="sibTrans" cxnId="{5190C0E3-EE15-49EF-AD0E-D00B2ACE84A2}">
      <dgm:prSet/>
      <dgm:spPr/>
      <dgm:t>
        <a:bodyPr/>
        <a:lstStyle/>
        <a:p>
          <a:endParaRPr lang="en-US"/>
        </a:p>
      </dgm:t>
    </dgm:pt>
    <dgm:pt modelId="{E3DCEC2C-74CC-4C70-8329-D3D24D9F45EC}">
      <dgm:prSet/>
      <dgm:spPr/>
      <dgm:t>
        <a:bodyPr/>
        <a:lstStyle/>
        <a:p>
          <a:r>
            <a:rPr lang="bs-Latn-BA"/>
            <a:t>Diskriminator:</a:t>
          </a:r>
          <a:endParaRPr lang="en-US"/>
        </a:p>
      </dgm:t>
    </dgm:pt>
    <dgm:pt modelId="{8FDB0535-03D2-4038-86A6-EC7B297244C3}" type="parTrans" cxnId="{FC6331EC-EB34-45A3-BB29-D1BD30D7E51C}">
      <dgm:prSet/>
      <dgm:spPr/>
      <dgm:t>
        <a:bodyPr/>
        <a:lstStyle/>
        <a:p>
          <a:endParaRPr lang="en-US"/>
        </a:p>
      </dgm:t>
    </dgm:pt>
    <dgm:pt modelId="{32A499C4-6EB1-4AF3-9A5A-1748B90BEE71}" type="sibTrans" cxnId="{FC6331EC-EB34-45A3-BB29-D1BD30D7E51C}">
      <dgm:prSet/>
      <dgm:spPr/>
      <dgm:t>
        <a:bodyPr/>
        <a:lstStyle/>
        <a:p>
          <a:endParaRPr lang="en-US"/>
        </a:p>
      </dgm:t>
    </dgm:pt>
    <dgm:pt modelId="{901B181F-06C2-4288-8064-95528590CF31}">
      <dgm:prSet/>
      <dgm:spPr/>
      <dgm:t>
        <a:bodyPr/>
        <a:lstStyle/>
        <a:p>
          <a:r>
            <a:rPr lang="bs-Latn-BA" dirty="0"/>
            <a:t>7 transponiranih konvolucijskih slojeva (1024 x ... X 32) </a:t>
          </a:r>
          <a:endParaRPr lang="en-US" dirty="0"/>
        </a:p>
      </dgm:t>
    </dgm:pt>
    <dgm:pt modelId="{EC4925A5-51FF-4E64-8351-A07266760516}" type="parTrans" cxnId="{9DB3C556-9020-4D0A-B8E4-BA5F22A052E4}">
      <dgm:prSet/>
      <dgm:spPr/>
      <dgm:t>
        <a:bodyPr/>
        <a:lstStyle/>
        <a:p>
          <a:endParaRPr lang="en-US"/>
        </a:p>
      </dgm:t>
    </dgm:pt>
    <dgm:pt modelId="{9CBF00F5-8D44-468B-B6B5-6AFADF0DCB6B}" type="sibTrans" cxnId="{9DB3C556-9020-4D0A-B8E4-BA5F22A052E4}">
      <dgm:prSet/>
      <dgm:spPr/>
      <dgm:t>
        <a:bodyPr/>
        <a:lstStyle/>
        <a:p>
          <a:endParaRPr lang="en-US"/>
        </a:p>
      </dgm:t>
    </dgm:pt>
    <dgm:pt modelId="{E7753429-6C7D-478B-92FE-B4888E18020F}">
      <dgm:prSet/>
      <dgm:spPr/>
      <dgm:t>
        <a:bodyPr/>
        <a:lstStyle/>
        <a:p>
          <a:r>
            <a:rPr lang="bs-Latn-BA" dirty="0"/>
            <a:t>Jezgra veličine 4</a:t>
          </a:r>
          <a:endParaRPr lang="en-US" dirty="0"/>
        </a:p>
      </dgm:t>
    </dgm:pt>
    <dgm:pt modelId="{CBAA0ABE-E551-42A0-AFBE-F557A16FE18B}" type="parTrans" cxnId="{32C5A484-0276-4CBA-8808-BB76C25C97F1}">
      <dgm:prSet/>
      <dgm:spPr/>
      <dgm:t>
        <a:bodyPr/>
        <a:lstStyle/>
        <a:p>
          <a:endParaRPr lang="en-US"/>
        </a:p>
      </dgm:t>
    </dgm:pt>
    <dgm:pt modelId="{8360AD0A-D189-467E-8013-9A18A9AB56AF}" type="sibTrans" cxnId="{32C5A484-0276-4CBA-8808-BB76C25C97F1}">
      <dgm:prSet/>
      <dgm:spPr/>
      <dgm:t>
        <a:bodyPr/>
        <a:lstStyle/>
        <a:p>
          <a:endParaRPr lang="en-US"/>
        </a:p>
      </dgm:t>
    </dgm:pt>
    <dgm:pt modelId="{6F4695E5-0C08-487B-B4A8-8C211526FB70}">
      <dgm:prSet/>
      <dgm:spPr/>
      <dgm:t>
        <a:bodyPr/>
        <a:lstStyle/>
        <a:p>
          <a:r>
            <a:rPr lang="bs-Latn-BA" dirty="0"/>
            <a:t>Batch normalizacija</a:t>
          </a:r>
          <a:endParaRPr lang="en-US" dirty="0"/>
        </a:p>
      </dgm:t>
    </dgm:pt>
    <dgm:pt modelId="{96DDCDB3-9FB8-4525-8FEF-8ADC7D2E7A1C}" type="parTrans" cxnId="{494DA219-568E-4A92-AA6F-C20999B8327B}">
      <dgm:prSet/>
      <dgm:spPr/>
      <dgm:t>
        <a:bodyPr/>
        <a:lstStyle/>
        <a:p>
          <a:endParaRPr lang="en-US"/>
        </a:p>
      </dgm:t>
    </dgm:pt>
    <dgm:pt modelId="{6451CE99-3915-47D7-BC85-26E0F6A34DB1}" type="sibTrans" cxnId="{494DA219-568E-4A92-AA6F-C20999B8327B}">
      <dgm:prSet/>
      <dgm:spPr/>
      <dgm:t>
        <a:bodyPr/>
        <a:lstStyle/>
        <a:p>
          <a:endParaRPr lang="en-US"/>
        </a:p>
      </dgm:t>
    </dgm:pt>
    <dgm:pt modelId="{91E69AB9-9FB9-4B25-9372-016F61CFAA30}">
      <dgm:prSet/>
      <dgm:spPr/>
      <dgm:t>
        <a:bodyPr/>
        <a:lstStyle/>
        <a:p>
          <a:r>
            <a:rPr lang="bs-Latn-BA" dirty="0"/>
            <a:t>Leaky ReLU prijenosna funkcija</a:t>
          </a:r>
          <a:endParaRPr lang="en-US" dirty="0"/>
        </a:p>
      </dgm:t>
    </dgm:pt>
    <dgm:pt modelId="{8B657F3F-E6A2-4A3D-A7BB-9789F5B03FD1}" type="parTrans" cxnId="{8EEE6B6B-67B8-43DF-AB97-4728A07D6BAB}">
      <dgm:prSet/>
      <dgm:spPr/>
      <dgm:t>
        <a:bodyPr/>
        <a:lstStyle/>
        <a:p>
          <a:endParaRPr lang="en-US"/>
        </a:p>
      </dgm:t>
    </dgm:pt>
    <dgm:pt modelId="{B2EDD07E-0317-4A4E-A3DA-459093B14CE8}" type="sibTrans" cxnId="{8EEE6B6B-67B8-43DF-AB97-4728A07D6BAB}">
      <dgm:prSet/>
      <dgm:spPr/>
      <dgm:t>
        <a:bodyPr/>
        <a:lstStyle/>
        <a:p>
          <a:endParaRPr lang="en-US"/>
        </a:p>
      </dgm:t>
    </dgm:pt>
    <dgm:pt modelId="{5CD97CA7-B825-4106-99B1-09C1613CCBF0}">
      <dgm:prSet/>
      <dgm:spPr/>
      <dgm:t>
        <a:bodyPr/>
        <a:lstStyle/>
        <a:p>
          <a:r>
            <a:rPr lang="bs-Latn-BA" dirty="0"/>
            <a:t>Jezgra veličine 4</a:t>
          </a:r>
          <a:endParaRPr lang="en-US" dirty="0"/>
        </a:p>
      </dgm:t>
    </dgm:pt>
    <dgm:pt modelId="{2A51EE2D-EC46-4762-86AA-25C313715ED7}" type="parTrans" cxnId="{511588FB-4914-49CA-BE15-1F2C24B7D14B}">
      <dgm:prSet/>
      <dgm:spPr/>
      <dgm:t>
        <a:bodyPr/>
        <a:lstStyle/>
        <a:p>
          <a:endParaRPr lang="en-US"/>
        </a:p>
      </dgm:t>
    </dgm:pt>
    <dgm:pt modelId="{CCAD0151-A34B-49AA-A14B-47829369B6B6}" type="sibTrans" cxnId="{511588FB-4914-49CA-BE15-1F2C24B7D14B}">
      <dgm:prSet/>
      <dgm:spPr/>
      <dgm:t>
        <a:bodyPr/>
        <a:lstStyle/>
        <a:p>
          <a:endParaRPr lang="en-US"/>
        </a:p>
      </dgm:t>
    </dgm:pt>
    <dgm:pt modelId="{79688FA0-ABA9-44FF-9FBE-D41585544E28}">
      <dgm:prSet/>
      <dgm:spPr/>
      <dgm:t>
        <a:bodyPr/>
        <a:lstStyle/>
        <a:p>
          <a:r>
            <a:rPr lang="bs-Latn-BA" dirty="0"/>
            <a:t>Batch normalizacija</a:t>
          </a:r>
          <a:endParaRPr lang="en-US" dirty="0"/>
        </a:p>
      </dgm:t>
    </dgm:pt>
    <dgm:pt modelId="{C7EDA154-CC14-4E68-9E40-0472887083DA}" type="parTrans" cxnId="{5288F88E-D3AB-40FB-A0B5-59C84AB2B19D}">
      <dgm:prSet/>
      <dgm:spPr/>
      <dgm:t>
        <a:bodyPr/>
        <a:lstStyle/>
        <a:p>
          <a:endParaRPr lang="en-US"/>
        </a:p>
      </dgm:t>
    </dgm:pt>
    <dgm:pt modelId="{4F8261C1-5B6C-45F1-93E2-1E94C509D8E5}" type="sibTrans" cxnId="{5288F88E-D3AB-40FB-A0B5-59C84AB2B19D}">
      <dgm:prSet/>
      <dgm:spPr/>
      <dgm:t>
        <a:bodyPr/>
        <a:lstStyle/>
        <a:p>
          <a:endParaRPr lang="en-US"/>
        </a:p>
      </dgm:t>
    </dgm:pt>
    <dgm:pt modelId="{00551CE9-8884-4C9B-9AF3-C216B99729AC}">
      <dgm:prSet/>
      <dgm:spPr/>
      <dgm:t>
        <a:bodyPr/>
        <a:lstStyle/>
        <a:p>
          <a:r>
            <a:rPr lang="bs-Latn-BA" dirty="0"/>
            <a:t>Leaky ReLU prijenosna funkcija</a:t>
          </a:r>
          <a:endParaRPr lang="en-US" dirty="0"/>
        </a:p>
      </dgm:t>
    </dgm:pt>
    <dgm:pt modelId="{61A4D92A-5D6B-4147-B649-A7D52E223EF1}" type="parTrans" cxnId="{58D7A7F0-75B6-404B-8D14-71390DA5D549}">
      <dgm:prSet/>
      <dgm:spPr/>
      <dgm:t>
        <a:bodyPr/>
        <a:lstStyle/>
        <a:p>
          <a:endParaRPr lang="en-US"/>
        </a:p>
      </dgm:t>
    </dgm:pt>
    <dgm:pt modelId="{53CABC28-8E3E-4ABA-8D4C-62BEF3A404B2}" type="sibTrans" cxnId="{58D7A7F0-75B6-404B-8D14-71390DA5D549}">
      <dgm:prSet/>
      <dgm:spPr/>
      <dgm:t>
        <a:bodyPr/>
        <a:lstStyle/>
        <a:p>
          <a:endParaRPr lang="en-US"/>
        </a:p>
      </dgm:t>
    </dgm:pt>
    <dgm:pt modelId="{A647A250-4330-4951-8C25-EA9EE79D992E}" type="pres">
      <dgm:prSet presAssocID="{973D2843-1894-49E6-B14C-E831EE4703CC}" presName="Name0" presStyleCnt="0">
        <dgm:presLayoutVars>
          <dgm:dir/>
          <dgm:animLvl val="lvl"/>
          <dgm:resizeHandles val="exact"/>
        </dgm:presLayoutVars>
      </dgm:prSet>
      <dgm:spPr/>
    </dgm:pt>
    <dgm:pt modelId="{C40FE3C3-07DE-4D68-A0F4-69CF8112A725}" type="pres">
      <dgm:prSet presAssocID="{DFAAC6EE-3EB5-480F-B04C-4F4111B63286}" presName="linNode" presStyleCnt="0"/>
      <dgm:spPr/>
    </dgm:pt>
    <dgm:pt modelId="{827E1581-0DC5-4149-ABE8-762F92194E5C}" type="pres">
      <dgm:prSet presAssocID="{DFAAC6EE-3EB5-480F-B04C-4F4111B632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400558A-E361-455D-BE78-38F729B4A34D}" type="pres">
      <dgm:prSet presAssocID="{DFAAC6EE-3EB5-480F-B04C-4F4111B63286}" presName="descendantText" presStyleLbl="alignAccFollowNode1" presStyleIdx="0" presStyleCnt="2">
        <dgm:presLayoutVars>
          <dgm:bulletEnabled val="1"/>
        </dgm:presLayoutVars>
      </dgm:prSet>
      <dgm:spPr/>
    </dgm:pt>
    <dgm:pt modelId="{30D2B899-D93B-4C78-8B47-76FFD4960204}" type="pres">
      <dgm:prSet presAssocID="{DAE4B694-EC0A-4E3B-B545-AB512ABB6EE0}" presName="sp" presStyleCnt="0"/>
      <dgm:spPr/>
    </dgm:pt>
    <dgm:pt modelId="{CC0A83F7-D7FC-4691-95AF-B2CA1C38DC5D}" type="pres">
      <dgm:prSet presAssocID="{E3DCEC2C-74CC-4C70-8329-D3D24D9F45EC}" presName="linNode" presStyleCnt="0"/>
      <dgm:spPr/>
    </dgm:pt>
    <dgm:pt modelId="{DB670A58-0DB9-4B80-811F-896363EC6513}" type="pres">
      <dgm:prSet presAssocID="{E3DCEC2C-74CC-4C70-8329-D3D24D9F45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5D56F69-E630-4612-A13C-D0F2CDDFC29A}" type="pres">
      <dgm:prSet presAssocID="{E3DCEC2C-74CC-4C70-8329-D3D24D9F45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94DA219-568E-4A92-AA6F-C20999B8327B}" srcId="{E3DCEC2C-74CC-4C70-8329-D3D24D9F45EC}" destId="{6F4695E5-0C08-487B-B4A8-8C211526FB70}" srcOrd="2" destOrd="0" parTransId="{96DDCDB3-9FB8-4525-8FEF-8ADC7D2E7A1C}" sibTransId="{6451CE99-3915-47D7-BC85-26E0F6A34DB1}"/>
    <dgm:cxn modelId="{FEE2F819-98C7-49C1-BF11-343F40466606}" type="presOf" srcId="{91E69AB9-9FB9-4B25-9372-016F61CFAA30}" destId="{05D56F69-E630-4612-A13C-D0F2CDDFC29A}" srcOrd="0" destOrd="3" presId="urn:microsoft.com/office/officeart/2005/8/layout/vList5"/>
    <dgm:cxn modelId="{AAEB702E-D5BA-479E-B7B1-3E6F24E049EF}" type="presOf" srcId="{5CD97CA7-B825-4106-99B1-09C1613CCBF0}" destId="{7400558A-E361-455D-BE78-38F729B4A34D}" srcOrd="0" destOrd="1" presId="urn:microsoft.com/office/officeart/2005/8/layout/vList5"/>
    <dgm:cxn modelId="{78407431-6AE7-4B2D-84BF-4C9ADF426E83}" type="presOf" srcId="{6F4695E5-0C08-487B-B4A8-8C211526FB70}" destId="{05D56F69-E630-4612-A13C-D0F2CDDFC29A}" srcOrd="0" destOrd="2" presId="urn:microsoft.com/office/officeart/2005/8/layout/vList5"/>
    <dgm:cxn modelId="{8EEE6B6B-67B8-43DF-AB97-4728A07D6BAB}" srcId="{E3DCEC2C-74CC-4C70-8329-D3D24D9F45EC}" destId="{91E69AB9-9FB9-4B25-9372-016F61CFAA30}" srcOrd="3" destOrd="0" parTransId="{8B657F3F-E6A2-4A3D-A7BB-9789F5B03FD1}" sibTransId="{B2EDD07E-0317-4A4E-A3DA-459093B14CE8}"/>
    <dgm:cxn modelId="{D4AC6270-F7C8-45E4-8DAF-C4095DB21677}" type="presOf" srcId="{00551CE9-8884-4C9B-9AF3-C216B99729AC}" destId="{7400558A-E361-455D-BE78-38F729B4A34D}" srcOrd="0" destOrd="3" presId="urn:microsoft.com/office/officeart/2005/8/layout/vList5"/>
    <dgm:cxn modelId="{9DB3C556-9020-4D0A-B8E4-BA5F22A052E4}" srcId="{E3DCEC2C-74CC-4C70-8329-D3D24D9F45EC}" destId="{901B181F-06C2-4288-8064-95528590CF31}" srcOrd="0" destOrd="0" parTransId="{EC4925A5-51FF-4E64-8351-A07266760516}" sibTransId="{9CBF00F5-8D44-468B-B6B5-6AFADF0DCB6B}"/>
    <dgm:cxn modelId="{420C1182-A331-4EDF-B749-49683AE87ADE}" type="presOf" srcId="{E7753429-6C7D-478B-92FE-B4888E18020F}" destId="{05D56F69-E630-4612-A13C-D0F2CDDFC29A}" srcOrd="0" destOrd="1" presId="urn:microsoft.com/office/officeart/2005/8/layout/vList5"/>
    <dgm:cxn modelId="{32C5A484-0276-4CBA-8808-BB76C25C97F1}" srcId="{E3DCEC2C-74CC-4C70-8329-D3D24D9F45EC}" destId="{E7753429-6C7D-478B-92FE-B4888E18020F}" srcOrd="1" destOrd="0" parTransId="{CBAA0ABE-E551-42A0-AFBE-F557A16FE18B}" sibTransId="{8360AD0A-D189-467E-8013-9A18A9AB56AF}"/>
    <dgm:cxn modelId="{5288F88E-D3AB-40FB-A0B5-59C84AB2B19D}" srcId="{DFAAC6EE-3EB5-480F-B04C-4F4111B63286}" destId="{79688FA0-ABA9-44FF-9FBE-D41585544E28}" srcOrd="2" destOrd="0" parTransId="{C7EDA154-CC14-4E68-9E40-0472887083DA}" sibTransId="{4F8261C1-5B6C-45F1-93E2-1E94C509D8E5}"/>
    <dgm:cxn modelId="{4F959D91-0562-4A16-9994-7E7BE709C65B}" type="presOf" srcId="{AFEED4E7-17D8-4AC8-BF81-91A2BF04A138}" destId="{7400558A-E361-455D-BE78-38F729B4A34D}" srcOrd="0" destOrd="0" presId="urn:microsoft.com/office/officeart/2005/8/layout/vList5"/>
    <dgm:cxn modelId="{34FD73AF-D2C2-4672-ABB0-BFD78398F72E}" type="presOf" srcId="{79688FA0-ABA9-44FF-9FBE-D41585544E28}" destId="{7400558A-E361-455D-BE78-38F729B4A34D}" srcOrd="0" destOrd="2" presId="urn:microsoft.com/office/officeart/2005/8/layout/vList5"/>
    <dgm:cxn modelId="{B2EF94B2-F39F-492D-96AA-F20A3DCF5A47}" type="presOf" srcId="{901B181F-06C2-4288-8064-95528590CF31}" destId="{05D56F69-E630-4612-A13C-D0F2CDDFC29A}" srcOrd="0" destOrd="0" presId="urn:microsoft.com/office/officeart/2005/8/layout/vList5"/>
    <dgm:cxn modelId="{2DC37FB8-AA5C-427E-933A-D2A71B749D3B}" type="presOf" srcId="{E3DCEC2C-74CC-4C70-8329-D3D24D9F45EC}" destId="{DB670A58-0DB9-4B80-811F-896363EC6513}" srcOrd="0" destOrd="0" presId="urn:microsoft.com/office/officeart/2005/8/layout/vList5"/>
    <dgm:cxn modelId="{6612E9C6-C960-4193-A5C5-CEB4E8D8627A}" type="presOf" srcId="{973D2843-1894-49E6-B14C-E831EE4703CC}" destId="{A647A250-4330-4951-8C25-EA9EE79D992E}" srcOrd="0" destOrd="0" presId="urn:microsoft.com/office/officeart/2005/8/layout/vList5"/>
    <dgm:cxn modelId="{08DC88D8-F8A9-45C1-A2C7-0E8AA1727A04}" srcId="{973D2843-1894-49E6-B14C-E831EE4703CC}" destId="{DFAAC6EE-3EB5-480F-B04C-4F4111B63286}" srcOrd="0" destOrd="0" parTransId="{8957C733-8D37-4FE8-8872-DD0AC778A583}" sibTransId="{DAE4B694-EC0A-4E3B-B545-AB512ABB6EE0}"/>
    <dgm:cxn modelId="{30329BDF-5166-40F6-9644-CE32B7908F02}" type="presOf" srcId="{DFAAC6EE-3EB5-480F-B04C-4F4111B63286}" destId="{827E1581-0DC5-4149-ABE8-762F92194E5C}" srcOrd="0" destOrd="0" presId="urn:microsoft.com/office/officeart/2005/8/layout/vList5"/>
    <dgm:cxn modelId="{5190C0E3-EE15-49EF-AD0E-D00B2ACE84A2}" srcId="{DFAAC6EE-3EB5-480F-B04C-4F4111B63286}" destId="{AFEED4E7-17D8-4AC8-BF81-91A2BF04A138}" srcOrd="0" destOrd="0" parTransId="{E888B2CE-5243-4038-B0C5-86590294FF99}" sibTransId="{9A5B96E5-8761-41A4-8505-2C7D3B580C44}"/>
    <dgm:cxn modelId="{FC6331EC-EB34-45A3-BB29-D1BD30D7E51C}" srcId="{973D2843-1894-49E6-B14C-E831EE4703CC}" destId="{E3DCEC2C-74CC-4C70-8329-D3D24D9F45EC}" srcOrd="1" destOrd="0" parTransId="{8FDB0535-03D2-4038-86A6-EC7B297244C3}" sibTransId="{32A499C4-6EB1-4AF3-9A5A-1748B90BEE71}"/>
    <dgm:cxn modelId="{58D7A7F0-75B6-404B-8D14-71390DA5D549}" srcId="{DFAAC6EE-3EB5-480F-B04C-4F4111B63286}" destId="{00551CE9-8884-4C9B-9AF3-C216B99729AC}" srcOrd="3" destOrd="0" parTransId="{61A4D92A-5D6B-4147-B649-A7D52E223EF1}" sibTransId="{53CABC28-8E3E-4ABA-8D4C-62BEF3A404B2}"/>
    <dgm:cxn modelId="{511588FB-4914-49CA-BE15-1F2C24B7D14B}" srcId="{DFAAC6EE-3EB5-480F-B04C-4F4111B63286}" destId="{5CD97CA7-B825-4106-99B1-09C1613CCBF0}" srcOrd="1" destOrd="0" parTransId="{2A51EE2D-EC46-4762-86AA-25C313715ED7}" sibTransId="{CCAD0151-A34B-49AA-A14B-47829369B6B6}"/>
    <dgm:cxn modelId="{E8CF9422-9756-442D-892D-63ADD3FD382C}" type="presParOf" srcId="{A647A250-4330-4951-8C25-EA9EE79D992E}" destId="{C40FE3C3-07DE-4D68-A0F4-69CF8112A725}" srcOrd="0" destOrd="0" presId="urn:microsoft.com/office/officeart/2005/8/layout/vList5"/>
    <dgm:cxn modelId="{4888DEA4-8E7A-41DD-8442-60182BF160C7}" type="presParOf" srcId="{C40FE3C3-07DE-4D68-A0F4-69CF8112A725}" destId="{827E1581-0DC5-4149-ABE8-762F92194E5C}" srcOrd="0" destOrd="0" presId="urn:microsoft.com/office/officeart/2005/8/layout/vList5"/>
    <dgm:cxn modelId="{2DAE14A6-4507-4C1F-9A51-B527B5D39CEA}" type="presParOf" srcId="{C40FE3C3-07DE-4D68-A0F4-69CF8112A725}" destId="{7400558A-E361-455D-BE78-38F729B4A34D}" srcOrd="1" destOrd="0" presId="urn:microsoft.com/office/officeart/2005/8/layout/vList5"/>
    <dgm:cxn modelId="{D62C1394-1602-4B19-94A2-5B51FB8E5D1B}" type="presParOf" srcId="{A647A250-4330-4951-8C25-EA9EE79D992E}" destId="{30D2B899-D93B-4C78-8B47-76FFD4960204}" srcOrd="1" destOrd="0" presId="urn:microsoft.com/office/officeart/2005/8/layout/vList5"/>
    <dgm:cxn modelId="{084EFB9B-7BC4-4B91-A00C-1FA1E76F47A7}" type="presParOf" srcId="{A647A250-4330-4951-8C25-EA9EE79D992E}" destId="{CC0A83F7-D7FC-4691-95AF-B2CA1C38DC5D}" srcOrd="2" destOrd="0" presId="urn:microsoft.com/office/officeart/2005/8/layout/vList5"/>
    <dgm:cxn modelId="{1B2E750B-B483-47B9-A2AB-AEA788D2C3FB}" type="presParOf" srcId="{CC0A83F7-D7FC-4691-95AF-B2CA1C38DC5D}" destId="{DB670A58-0DB9-4B80-811F-896363EC6513}" srcOrd="0" destOrd="0" presId="urn:microsoft.com/office/officeart/2005/8/layout/vList5"/>
    <dgm:cxn modelId="{72036E77-D30B-4BD2-9A02-2149B4207121}" type="presParOf" srcId="{CC0A83F7-D7FC-4691-95AF-B2CA1C38DC5D}" destId="{05D56F69-E630-4612-A13C-D0F2CDDFC2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558A-E361-455D-BE78-38F729B4A34D}">
      <dsp:nvSpPr>
        <dsp:cNvPr id="0" name=""/>
        <dsp:cNvSpPr/>
      </dsp:nvSpPr>
      <dsp:spPr>
        <a:xfrm rot="5400000">
          <a:off x="6060865" y="-2193067"/>
          <a:ext cx="1691150" cy="65001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7 konvolucijskih slojeva (32 x ... X 1024)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Jezgra veličine 4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Batch normalizacija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Leaky ReLU prijenosna funkcija</a:t>
          </a:r>
          <a:endParaRPr lang="en-US" sz="1900" kern="1200" dirty="0"/>
        </a:p>
      </dsp:txBody>
      <dsp:txXfrm rot="-5400000">
        <a:off x="3656351" y="294002"/>
        <a:ext cx="6417624" cy="1526040"/>
      </dsp:txXfrm>
    </dsp:sp>
    <dsp:sp modelId="{827E1581-0DC5-4149-ABE8-762F92194E5C}">
      <dsp:nvSpPr>
        <dsp:cNvPr id="0" name=""/>
        <dsp:cNvSpPr/>
      </dsp:nvSpPr>
      <dsp:spPr>
        <a:xfrm>
          <a:off x="0" y="52"/>
          <a:ext cx="3656351" cy="21139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3700" kern="1200"/>
            <a:t>Generator:</a:t>
          </a:r>
          <a:endParaRPr lang="en-US" sz="3700" kern="1200"/>
        </a:p>
      </dsp:txBody>
      <dsp:txXfrm>
        <a:off x="103194" y="103246"/>
        <a:ext cx="3449963" cy="1907550"/>
      </dsp:txXfrm>
    </dsp:sp>
    <dsp:sp modelId="{05D56F69-E630-4612-A13C-D0F2CDDFC29A}">
      <dsp:nvSpPr>
        <dsp:cNvPr id="0" name=""/>
        <dsp:cNvSpPr/>
      </dsp:nvSpPr>
      <dsp:spPr>
        <a:xfrm rot="5400000">
          <a:off x="6060865" y="26567"/>
          <a:ext cx="1691150" cy="65001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7 transponiranih konvolucijskih slojeva (1024 x ... X 32)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Jezgra veličine 4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Batch normalizacija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s-Latn-BA" sz="1900" kern="1200" dirty="0"/>
            <a:t>Leaky ReLU prijenosna funkcija</a:t>
          </a:r>
          <a:endParaRPr lang="en-US" sz="1900" kern="1200" dirty="0"/>
        </a:p>
      </dsp:txBody>
      <dsp:txXfrm rot="-5400000">
        <a:off x="3656351" y="2513637"/>
        <a:ext cx="6417624" cy="1526040"/>
      </dsp:txXfrm>
    </dsp:sp>
    <dsp:sp modelId="{DB670A58-0DB9-4B80-811F-896363EC6513}">
      <dsp:nvSpPr>
        <dsp:cNvPr id="0" name=""/>
        <dsp:cNvSpPr/>
      </dsp:nvSpPr>
      <dsp:spPr>
        <a:xfrm>
          <a:off x="0" y="2219687"/>
          <a:ext cx="3656351" cy="21139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3700" kern="1200"/>
            <a:t>Diskriminator:</a:t>
          </a:r>
          <a:endParaRPr lang="en-US" sz="3700" kern="1200"/>
        </a:p>
      </dsp:txBody>
      <dsp:txXfrm>
        <a:off x="103194" y="2322881"/>
        <a:ext cx="3449963" cy="190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07-Jan-23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07-Jan-23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07-Jan-23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07-Jan-23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54D3-B13B-6042-1A78-CBACE12E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GAN </a:t>
            </a:r>
            <a:r>
              <a:rPr lang="en-US" dirty="0" err="1">
                <a:solidFill>
                  <a:schemeClr val="tx2"/>
                </a:solidFill>
              </a:rPr>
              <a:t>sustav</a:t>
            </a:r>
            <a:r>
              <a:rPr lang="en-US" dirty="0">
                <a:solidFill>
                  <a:schemeClr val="tx2"/>
                </a:solidFill>
              </a:rPr>
              <a:t> za </a:t>
            </a:r>
            <a:r>
              <a:rPr lang="en-US" dirty="0" err="1">
                <a:solidFill>
                  <a:schemeClr val="tx2"/>
                </a:solidFill>
              </a:rPr>
              <a:t>generiranje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slika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automobila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32C7-EF80-9A0A-212D-D54ADC4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 err="1">
                <a:solidFill>
                  <a:schemeClr val="tx2"/>
                </a:solidFill>
              </a:rPr>
              <a:t>Grupa</a:t>
            </a:r>
            <a:r>
              <a:rPr lang="en-US" sz="2200" dirty="0">
                <a:solidFill>
                  <a:schemeClr val="tx2"/>
                </a:solidFill>
              </a:rPr>
              <a:t>: Ivan </a:t>
            </a:r>
            <a:r>
              <a:rPr lang="en-US" sz="2200" dirty="0" err="1">
                <a:solidFill>
                  <a:schemeClr val="tx2"/>
                </a:solidFill>
              </a:rPr>
              <a:t>Lokas</a:t>
            </a:r>
            <a:r>
              <a:rPr lang="en-US" sz="2200" dirty="0">
                <a:solidFill>
                  <a:schemeClr val="tx2"/>
                </a:solidFill>
              </a:rPr>
              <a:t>, Josip </a:t>
            </a:r>
            <a:r>
              <a:rPr lang="en-US" sz="2200" dirty="0" err="1">
                <a:solidFill>
                  <a:schemeClr val="tx2"/>
                </a:solidFill>
              </a:rPr>
              <a:t>Vucić</a:t>
            </a:r>
            <a:r>
              <a:rPr lang="en-US" sz="2200" dirty="0">
                <a:solidFill>
                  <a:schemeClr val="tx2"/>
                </a:solidFill>
              </a:rPr>
              <a:t>, Igor </a:t>
            </a:r>
            <a:r>
              <a:rPr lang="en-US" sz="2200" dirty="0" err="1">
                <a:solidFill>
                  <a:schemeClr val="tx2"/>
                </a:solidFill>
              </a:rPr>
              <a:t>Aradski</a:t>
            </a:r>
            <a:r>
              <a:rPr lang="en-US" sz="2200" dirty="0">
                <a:solidFill>
                  <a:schemeClr val="tx2"/>
                </a:solidFill>
              </a:rPr>
              <a:t>, Luko Lulić, Robert Trav</a:t>
            </a:r>
            <a:r>
              <a:rPr lang="bs-Latn-BA" sz="2200" dirty="0">
                <a:solidFill>
                  <a:schemeClr val="tx2"/>
                </a:solidFill>
              </a:rPr>
              <a:t>an</a:t>
            </a:r>
            <a:r>
              <a:rPr lang="en-US" sz="2200" dirty="0" err="1">
                <a:solidFill>
                  <a:schemeClr val="tx2"/>
                </a:solidFill>
              </a:rPr>
              <a:t>čić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dirty="0" err="1">
                <a:solidFill>
                  <a:schemeClr val="tx2"/>
                </a:solidFill>
              </a:rPr>
              <a:t>Vilim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bs-Latn-BA" sz="2200" dirty="0">
                <a:solidFill>
                  <a:schemeClr val="tx2"/>
                </a:solidFill>
              </a:rPr>
              <a:t>Len</a:t>
            </a:r>
            <a:r>
              <a:rPr lang="en-US" sz="2200" dirty="0" err="1">
                <a:solidFill>
                  <a:schemeClr val="tx2"/>
                </a:solidFill>
              </a:rPr>
              <a:t>dvaj</a:t>
            </a:r>
            <a:endParaRPr lang="en-US" sz="2200" dirty="0">
              <a:solidFill>
                <a:schemeClr val="tx2"/>
              </a:solidFill>
            </a:endParaRPr>
          </a:p>
          <a:p>
            <a:pPr algn="l"/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DA344895-46B1-B74F-51C8-C7043E978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7" r="24419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7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4" name="Rectangle 308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5" name="Rectangle 3082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6" name="Rectangle 308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7" name="Rectangle 308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6E695-DC20-01E3-1044-EAD1B71A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bs-Latn-BA" dirty="0"/>
              <a:t>Generiranje slika automobila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705A-CE1B-441A-7A05-4100079B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bs-Latn-BA" sz="1800" dirty="0"/>
              <a:t>Cilj projekta je razviti GAN model koji je sposoban generirati slike automobila.</a:t>
            </a:r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E3ADC7-D97E-946A-CAC7-A40F94F38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2" b="6487"/>
          <a:stretch/>
        </p:blipFill>
        <p:spPr bwMode="auto">
          <a:xfrm>
            <a:off x="6858001" y="567942"/>
            <a:ext cx="4724400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763E-9402-B701-24FE-60FC03F5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bs-Latn-BA"/>
              <a:t>GAN-ovi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C8CC-D213-BF1B-207F-07853221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bs-Latn-BA" sz="1800" dirty="0">
                <a:solidFill>
                  <a:schemeClr val="tx1"/>
                </a:solidFill>
              </a:rPr>
              <a:t>„Generativne suparničke mreže“</a:t>
            </a:r>
          </a:p>
          <a:p>
            <a:r>
              <a:rPr lang="bs-Latn-BA" sz="1800" dirty="0">
                <a:solidFill>
                  <a:schemeClr val="tx1"/>
                </a:solidFill>
              </a:rPr>
              <a:t>Nenadzirano učenje</a:t>
            </a:r>
          </a:p>
          <a:p>
            <a:r>
              <a:rPr lang="bs-Latn-BA" sz="1800" dirty="0">
                <a:solidFill>
                  <a:schemeClr val="tx1"/>
                </a:solidFill>
              </a:rPr>
              <a:t>Generator i diskriminator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Basic GAN architecture">
            <a:extLst>
              <a:ext uri="{FF2B5EF4-FFF2-40B4-BE49-F238E27FC236}">
                <a16:creationId xmlns:a16="http://schemas.microsoft.com/office/drawing/2014/main" id="{28F3D8AE-4E13-3DB2-58A3-12829DAA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740" y="3327816"/>
            <a:ext cx="6948235" cy="29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8952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201" y="0"/>
            <a:ext cx="619386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18141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0E97C-E794-F8F8-2901-AFFCF84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bs-Latn-BA" dirty="0"/>
              <a:t>Skup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C3F8-C350-62F6-68CE-5D7321A5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bs-Latn-BA" sz="1800" dirty="0"/>
              <a:t>Stanford cars dataset</a:t>
            </a:r>
          </a:p>
          <a:p>
            <a:r>
              <a:rPr lang="bs-Latn-BA" sz="1800" dirty="0"/>
              <a:t>16185 slika</a:t>
            </a:r>
          </a:p>
          <a:p>
            <a:r>
              <a:rPr lang="bs-Latn-BA" sz="1800" dirty="0"/>
              <a:t>Označen prema proizvođaču, modelu i godini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CFBFCE-62F3-795C-9CAC-5C4DC7C28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7" r="35987"/>
          <a:stretch/>
        </p:blipFill>
        <p:spPr bwMode="auto">
          <a:xfrm>
            <a:off x="6858001" y="567942"/>
            <a:ext cx="4724400" cy="272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E720B-6DAD-FDFD-716D-8A6EC174D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35" b="9664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5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5EFAF-673D-0D32-A11C-4386E34E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bs-Latn-BA" dirty="0">
                <a:solidFill>
                  <a:schemeClr val="tx2"/>
                </a:solidFill>
              </a:rPr>
              <a:t>Arhitektura rješenja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BBA165-64C7-6ABF-2238-F3D2C745A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11977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244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DE01-5B3E-DCCB-A619-A27FB051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Treniranje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9661-6554-B30A-9473-23DCEEAE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100 epoha</a:t>
            </a:r>
          </a:p>
          <a:p>
            <a:r>
              <a:rPr lang="bs-Latn-BA" dirty="0"/>
              <a:t>Dimenzija slika 256x256</a:t>
            </a:r>
          </a:p>
          <a:p>
            <a:r>
              <a:rPr lang="bs-Latn-BA" dirty="0"/>
              <a:t>Latentna dimenzija 128</a:t>
            </a:r>
          </a:p>
          <a:p>
            <a:r>
              <a:rPr lang="bs-Latn-BA" dirty="0"/>
              <a:t>Trajanje ~ 4h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18B-398D-53A5-0CE1-605E613F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Rezultati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80CC8-4774-66CB-69D6-B02FEFC25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927" y="987425"/>
            <a:ext cx="5742721" cy="48736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5270-3917-F6A8-9FD0-73FBB357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s-Latn-BA" dirty="0"/>
              <a:t>Uz model napravljeno je GUI sučelje za generiranje slika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43177-F4E5-BA20-6C4A-8F0F1DF1A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" r="-3" b="-3"/>
          <a:stretch/>
        </p:blipFill>
        <p:spPr>
          <a:xfrm>
            <a:off x="1495706" y="-419"/>
            <a:ext cx="9200588" cy="6858419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A0C7A1E-B38B-2936-F6BB-F992453CA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9E5F-748F-4E8A-F4AC-FD4DDE769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Hvala na pažnji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EC0729-F8DC-63AE-303B-A3117E3BC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004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1923</TotalTime>
  <Words>139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GAN sustav za generiranje slika automobila</vt:lpstr>
      <vt:lpstr>Generiranje slika automobila</vt:lpstr>
      <vt:lpstr>GAN-ovi</vt:lpstr>
      <vt:lpstr>Skup podataka</vt:lpstr>
      <vt:lpstr>Arhitektura rješenja</vt:lpstr>
      <vt:lpstr>Treniranje</vt:lpstr>
      <vt:lpstr>Rezultati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sustav za generiranje slika automobila</dc:title>
  <dc:creator>luko lulić</dc:creator>
  <cp:lastModifiedBy>luko lulić</cp:lastModifiedBy>
  <cp:revision>6</cp:revision>
  <dcterms:created xsi:type="dcterms:W3CDTF">2023-01-05T19:32:00Z</dcterms:created>
  <dcterms:modified xsi:type="dcterms:W3CDTF">2023-01-07T20:07:43Z</dcterms:modified>
</cp:coreProperties>
</file>