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7546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12CF3-4FDC-4B3D-9A4A-BE8A9DE19815}" v="51" dt="2020-09-14T18:30:20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-90" y="-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OTO DEL OLMO" userId="49ff3581-66d0-4a4e-ae6c-5d78425f1061" providerId="ADAL" clId="{06112CF3-4FDC-4B3D-9A4A-BE8A9DE19815}"/>
    <pc:docChg chg="undo custSel addSld modSld modMainMaster modNotesMaster">
      <pc:chgData name="CRISTINA MAROTO DEL OLMO" userId="49ff3581-66d0-4a4e-ae6c-5d78425f1061" providerId="ADAL" clId="{06112CF3-4FDC-4B3D-9A4A-BE8A9DE19815}" dt="2020-09-14T18:30:20.900" v="2011"/>
      <pc:docMkLst>
        <pc:docMk/>
      </pc:docMkLst>
      <pc:sldChg chg="delSp modTransition">
        <pc:chgData name="CRISTINA MAROTO DEL OLMO" userId="49ff3581-66d0-4a4e-ae6c-5d78425f1061" providerId="ADAL" clId="{06112CF3-4FDC-4B3D-9A4A-BE8A9DE19815}" dt="2020-09-14T18:06:58.090" v="2008"/>
        <pc:sldMkLst>
          <pc:docMk/>
          <pc:sldMk cId="2818227425" sldId="256"/>
        </pc:sldMkLst>
        <pc:spChg chg="del">
          <ac:chgData name="CRISTINA MAROTO DEL OLMO" userId="49ff3581-66d0-4a4e-ae6c-5d78425f1061" providerId="ADAL" clId="{06112CF3-4FDC-4B3D-9A4A-BE8A9DE19815}" dt="2020-09-14T17:42:07.286" v="843"/>
          <ac:spMkLst>
            <pc:docMk/>
            <pc:sldMk cId="2818227425" sldId="256"/>
            <ac:spMk id="5" creationId="{8B39EE39-0881-4F53-B554-0A90E0D1306E}"/>
          </ac:spMkLst>
        </pc:spChg>
      </pc:sldChg>
      <pc:sldChg chg="addSp delSp modTransition">
        <pc:chgData name="CRISTINA MAROTO DEL OLMO" userId="49ff3581-66d0-4a4e-ae6c-5d78425f1061" providerId="ADAL" clId="{06112CF3-4FDC-4B3D-9A4A-BE8A9DE19815}" dt="2020-09-14T18:06:58.090" v="2008"/>
        <pc:sldMkLst>
          <pc:docMk/>
          <pc:sldMk cId="4173740517" sldId="257"/>
        </pc:sldMkLst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4173740517" sldId="257"/>
            <ac:spMk id="3" creationId="{753DF668-1794-44F9-AB99-3CED0ECE9333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4173740517" sldId="257"/>
            <ac:spMk id="4" creationId="{6FC6FFA1-970D-4927-BF8C-891FE364122D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4173740517" sldId="257"/>
            <ac:spMk id="5" creationId="{2A11D42D-1974-470F-89E6-F4EC9F51CE55}"/>
          </ac:spMkLst>
        </pc:spChg>
        <pc:spChg chg="add del">
          <ac:chgData name="CRISTINA MAROTO DEL OLMO" userId="49ff3581-66d0-4a4e-ae6c-5d78425f1061" providerId="ADAL" clId="{06112CF3-4FDC-4B3D-9A4A-BE8A9DE19815}" dt="2020-09-14T17:42:16.626" v="847"/>
          <ac:spMkLst>
            <pc:docMk/>
            <pc:sldMk cId="4173740517" sldId="257"/>
            <ac:spMk id="6" creationId="{2D7661F3-C0D9-4AC9-A412-D968CE33A711}"/>
          </ac:spMkLst>
        </pc:spChg>
      </pc:sldChg>
      <pc:sldChg chg="delSp modSp mod modTransition">
        <pc:chgData name="CRISTINA MAROTO DEL OLMO" userId="49ff3581-66d0-4a4e-ae6c-5d78425f1061" providerId="ADAL" clId="{06112CF3-4FDC-4B3D-9A4A-BE8A9DE19815}" dt="2020-09-14T18:06:58.090" v="2008"/>
        <pc:sldMkLst>
          <pc:docMk/>
          <pc:sldMk cId="3209258177" sldId="258"/>
        </pc:sldMkLst>
        <pc:spChg chg="mod">
          <ac:chgData name="CRISTINA MAROTO DEL OLMO" userId="49ff3581-66d0-4a4e-ae6c-5d78425f1061" providerId="ADAL" clId="{06112CF3-4FDC-4B3D-9A4A-BE8A9DE19815}" dt="2020-09-14T17:39:10.510" v="839" actId="255"/>
          <ac:spMkLst>
            <pc:docMk/>
            <pc:sldMk cId="3209258177" sldId="258"/>
            <ac:spMk id="2" creationId="{9536D2EE-D29B-4C82-8DDD-BCBFC851DA59}"/>
          </ac:spMkLst>
        </pc:spChg>
        <pc:spChg chg="mod">
          <ac:chgData name="CRISTINA MAROTO DEL OLMO" userId="49ff3581-66d0-4a4e-ae6c-5d78425f1061" providerId="ADAL" clId="{06112CF3-4FDC-4B3D-9A4A-BE8A9DE19815}" dt="2020-09-14T17:36:32.641" v="833" actId="20577"/>
          <ac:spMkLst>
            <pc:docMk/>
            <pc:sldMk cId="3209258177" sldId="258"/>
            <ac:spMk id="3" creationId="{1D589EB1-9313-454B-B729-ADD64DC76EEA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3209258177" sldId="258"/>
            <ac:spMk id="5" creationId="{D40EB39D-BBD7-480A-ACDE-D1A46EEF35A4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3209258177" sldId="258"/>
            <ac:spMk id="6" creationId="{4B918ECA-94B4-410C-97BA-CD1FE78BC889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3209258177" sldId="258"/>
            <ac:spMk id="7" creationId="{84197A43-D01D-465B-A746-5EF53528B3E0}"/>
          </ac:spMkLst>
        </pc:spChg>
        <pc:spChg chg="del">
          <ac:chgData name="CRISTINA MAROTO DEL OLMO" userId="49ff3581-66d0-4a4e-ae6c-5d78425f1061" providerId="ADAL" clId="{06112CF3-4FDC-4B3D-9A4A-BE8A9DE19815}" dt="2020-09-14T17:42:07.286" v="843"/>
          <ac:spMkLst>
            <pc:docMk/>
            <pc:sldMk cId="3209258177" sldId="258"/>
            <ac:spMk id="8" creationId="{72D2AC96-9260-409E-AB64-9CF8D8F496A8}"/>
          </ac:spMkLst>
        </pc:spChg>
      </pc:sldChg>
      <pc:sldChg chg="addSp delSp modSp mod modTransition chgLayout">
        <pc:chgData name="CRISTINA MAROTO DEL OLMO" userId="49ff3581-66d0-4a4e-ae6c-5d78425f1061" providerId="ADAL" clId="{06112CF3-4FDC-4B3D-9A4A-BE8A9DE19815}" dt="2020-09-14T18:06:58.090" v="2008"/>
        <pc:sldMkLst>
          <pc:docMk/>
          <pc:sldMk cId="1176996966" sldId="259"/>
        </pc:sldMkLst>
        <pc:spChg chg="mod ord">
          <ac:chgData name="CRISTINA MAROTO DEL OLMO" userId="49ff3581-66d0-4a4e-ae6c-5d78425f1061" providerId="ADAL" clId="{06112CF3-4FDC-4B3D-9A4A-BE8A9DE19815}" dt="2020-09-14T17:39:02.218" v="838" actId="255"/>
          <ac:spMkLst>
            <pc:docMk/>
            <pc:sldMk cId="1176996966" sldId="259"/>
            <ac:spMk id="2" creationId="{2925520E-72BC-4CA3-B662-BB32D2E1F389}"/>
          </ac:spMkLst>
        </pc:spChg>
        <pc:spChg chg="add del mod">
          <ac:chgData name="CRISTINA MAROTO DEL OLMO" userId="49ff3581-66d0-4a4e-ae6c-5d78425f1061" providerId="ADAL" clId="{06112CF3-4FDC-4B3D-9A4A-BE8A9DE19815}" dt="2020-09-14T17:18:29.544" v="470" actId="478"/>
          <ac:spMkLst>
            <pc:docMk/>
            <pc:sldMk cId="1176996966" sldId="259"/>
            <ac:spMk id="4" creationId="{B067B17F-0969-44EE-B63E-1DE363A1AE64}"/>
          </ac:spMkLst>
        </pc:spChg>
        <pc:spChg chg="add del mod">
          <ac:chgData name="CRISTINA MAROTO DEL OLMO" userId="49ff3581-66d0-4a4e-ae6c-5d78425f1061" providerId="ADAL" clId="{06112CF3-4FDC-4B3D-9A4A-BE8A9DE19815}" dt="2020-09-14T17:11:02.289" v="279"/>
          <ac:spMkLst>
            <pc:docMk/>
            <pc:sldMk cId="1176996966" sldId="259"/>
            <ac:spMk id="6" creationId="{856A4F3A-3E63-472B-AB49-2DE97DDBEA19}"/>
          </ac:spMkLst>
        </pc:spChg>
        <pc:spChg chg="add del mod">
          <ac:chgData name="CRISTINA MAROTO DEL OLMO" userId="49ff3581-66d0-4a4e-ae6c-5d78425f1061" providerId="ADAL" clId="{06112CF3-4FDC-4B3D-9A4A-BE8A9DE19815}" dt="2020-09-14T17:11:02.289" v="279"/>
          <ac:spMkLst>
            <pc:docMk/>
            <pc:sldMk cId="1176996966" sldId="259"/>
            <ac:spMk id="7" creationId="{8CE59341-DDFD-44CE-BBAB-722870D8C9F8}"/>
          </ac:spMkLst>
        </pc:spChg>
        <pc:spChg chg="add del mod">
          <ac:chgData name="CRISTINA MAROTO DEL OLMO" userId="49ff3581-66d0-4a4e-ae6c-5d78425f1061" providerId="ADAL" clId="{06112CF3-4FDC-4B3D-9A4A-BE8A9DE19815}" dt="2020-09-14T17:18:19.082" v="468" actId="21"/>
          <ac:spMkLst>
            <pc:docMk/>
            <pc:sldMk cId="1176996966" sldId="259"/>
            <ac:spMk id="9" creationId="{9F096DA6-FE2B-45CB-BBF9-25CAF6E3556F}"/>
          </ac:spMkLst>
        </pc:spChg>
        <pc:spChg chg="add mod">
          <ac:chgData name="CRISTINA MAROTO DEL OLMO" userId="49ff3581-66d0-4a4e-ae6c-5d78425f1061" providerId="ADAL" clId="{06112CF3-4FDC-4B3D-9A4A-BE8A9DE19815}" dt="2020-09-14T17:26:23.332" v="623" actId="1076"/>
          <ac:spMkLst>
            <pc:docMk/>
            <pc:sldMk cId="1176996966" sldId="259"/>
            <ac:spMk id="11" creationId="{E25CF8FB-1766-4C9A-AEEE-89A562DAE2BD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1176996966" sldId="259"/>
            <ac:spMk id="12" creationId="{09D106ED-713D-4021-9BE1-C69D5A953B24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1176996966" sldId="259"/>
            <ac:spMk id="14" creationId="{64642258-B27D-4915-8A39-A862BC19431C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1176996966" sldId="259"/>
            <ac:spMk id="15" creationId="{8ECB6D22-4F2C-4B7B-AC6D-EA1376B77E1E}"/>
          </ac:spMkLst>
        </pc:spChg>
        <pc:spChg chg="del">
          <ac:chgData name="CRISTINA MAROTO DEL OLMO" userId="49ff3581-66d0-4a4e-ae6c-5d78425f1061" providerId="ADAL" clId="{06112CF3-4FDC-4B3D-9A4A-BE8A9DE19815}" dt="2020-09-14T17:42:07.286" v="843"/>
          <ac:spMkLst>
            <pc:docMk/>
            <pc:sldMk cId="1176996966" sldId="259"/>
            <ac:spMk id="16" creationId="{8313E550-5363-4A71-A614-08196CBD6CBF}"/>
          </ac:spMkLst>
        </pc:spChg>
        <pc:graphicFrameChg chg="add del mod">
          <ac:chgData name="CRISTINA MAROTO DEL OLMO" userId="49ff3581-66d0-4a4e-ae6c-5d78425f1061" providerId="ADAL" clId="{06112CF3-4FDC-4B3D-9A4A-BE8A9DE19815}" dt="2020-09-14T17:11:02.289" v="279"/>
          <ac:graphicFrameMkLst>
            <pc:docMk/>
            <pc:sldMk cId="1176996966" sldId="259"/>
            <ac:graphicFrameMk id="3" creationId="{8E9F2AC6-0686-4D68-AC7E-089B439024C6}"/>
          </ac:graphicFrameMkLst>
        </pc:graphicFrameChg>
        <pc:picChg chg="add del mod ord">
          <ac:chgData name="CRISTINA MAROTO DEL OLMO" userId="49ff3581-66d0-4a4e-ae6c-5d78425f1061" providerId="ADAL" clId="{06112CF3-4FDC-4B3D-9A4A-BE8A9DE19815}" dt="2020-09-14T17:18:21.502" v="469" actId="21"/>
          <ac:picMkLst>
            <pc:docMk/>
            <pc:sldMk cId="1176996966" sldId="259"/>
            <ac:picMk id="5" creationId="{4FA60B0C-99A0-4849-B342-847E92EF12CE}"/>
          </ac:picMkLst>
        </pc:picChg>
        <pc:picChg chg="add mod">
          <ac:chgData name="CRISTINA MAROTO DEL OLMO" userId="49ff3581-66d0-4a4e-ae6c-5d78425f1061" providerId="ADAL" clId="{06112CF3-4FDC-4B3D-9A4A-BE8A9DE19815}" dt="2020-09-14T17:26:13.544" v="622" actId="14100"/>
          <ac:picMkLst>
            <pc:docMk/>
            <pc:sldMk cId="1176996966" sldId="259"/>
            <ac:picMk id="13" creationId="{1511A11C-B19F-4574-AB99-11CE614EA53E}"/>
          </ac:picMkLst>
        </pc:picChg>
        <pc:picChg chg="add del mod">
          <ac:chgData name="CRISTINA MAROTO DEL OLMO" userId="49ff3581-66d0-4a4e-ae6c-5d78425f1061" providerId="ADAL" clId="{06112CF3-4FDC-4B3D-9A4A-BE8A9DE19815}" dt="2020-09-14T17:11:02.289" v="279"/>
          <ac:picMkLst>
            <pc:docMk/>
            <pc:sldMk cId="1176996966" sldId="259"/>
            <ac:picMk id="1025" creationId="{5FF17D29-CC10-4C38-93CA-44BFC2B31AA3}"/>
          </ac:picMkLst>
        </pc:picChg>
      </pc:sldChg>
      <pc:sldChg chg="addSp delSp modSp new mod modTransition">
        <pc:chgData name="CRISTINA MAROTO DEL OLMO" userId="49ff3581-66d0-4a4e-ae6c-5d78425f1061" providerId="ADAL" clId="{06112CF3-4FDC-4B3D-9A4A-BE8A9DE19815}" dt="2020-09-14T18:06:58.090" v="2008"/>
        <pc:sldMkLst>
          <pc:docMk/>
          <pc:sldMk cId="3150561565" sldId="260"/>
        </pc:sldMkLst>
        <pc:spChg chg="mod">
          <ac:chgData name="CRISTINA MAROTO DEL OLMO" userId="49ff3581-66d0-4a4e-ae6c-5d78425f1061" providerId="ADAL" clId="{06112CF3-4FDC-4B3D-9A4A-BE8A9DE19815}" dt="2020-09-14T17:32:00.151" v="742" actId="1076"/>
          <ac:spMkLst>
            <pc:docMk/>
            <pc:sldMk cId="3150561565" sldId="260"/>
            <ac:spMk id="2" creationId="{1C7065FA-CD26-4ED2-BE8D-E4E579424591}"/>
          </ac:spMkLst>
        </pc:spChg>
        <pc:spChg chg="mod">
          <ac:chgData name="CRISTINA MAROTO DEL OLMO" userId="49ff3581-66d0-4a4e-ae6c-5d78425f1061" providerId="ADAL" clId="{06112CF3-4FDC-4B3D-9A4A-BE8A9DE19815}" dt="2020-09-14T17:32:57.497" v="753" actId="1076"/>
          <ac:spMkLst>
            <pc:docMk/>
            <pc:sldMk cId="3150561565" sldId="260"/>
            <ac:spMk id="3" creationId="{F553EE73-F20D-46C3-9933-AAFD1E1ED6FE}"/>
          </ac:spMkLst>
        </pc:spChg>
        <pc:spChg chg="add mod">
          <ac:chgData name="CRISTINA MAROTO DEL OLMO" userId="49ff3581-66d0-4a4e-ae6c-5d78425f1061" providerId="ADAL" clId="{06112CF3-4FDC-4B3D-9A4A-BE8A9DE19815}" dt="2020-09-14T17:32:31.771" v="750" actId="1076"/>
          <ac:spMkLst>
            <pc:docMk/>
            <pc:sldMk cId="3150561565" sldId="260"/>
            <ac:spMk id="4" creationId="{945CDADA-3F18-4B22-AC6F-A2F48EE09BFA}"/>
          </ac:spMkLst>
        </pc:spChg>
        <pc:spChg chg="add mod">
          <ac:chgData name="CRISTINA MAROTO DEL OLMO" userId="49ff3581-66d0-4a4e-ae6c-5d78425f1061" providerId="ADAL" clId="{06112CF3-4FDC-4B3D-9A4A-BE8A9DE19815}" dt="2020-09-14T17:33:10.401" v="755" actId="1076"/>
          <ac:spMkLst>
            <pc:docMk/>
            <pc:sldMk cId="3150561565" sldId="260"/>
            <ac:spMk id="5" creationId="{B0A97F97-0AD8-41A1-ADB4-B87959C7C0DD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3150561565" sldId="260"/>
            <ac:spMk id="6" creationId="{515E4188-EF43-47D7-933D-D8DA5F35E23A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3150561565" sldId="260"/>
            <ac:spMk id="7" creationId="{E5356BCE-9E80-43DB-B2ED-CC9125633662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3150561565" sldId="260"/>
            <ac:spMk id="8" creationId="{F0ECD837-7F50-4D3A-ADB5-473E5D83ED91}"/>
          </ac:spMkLst>
        </pc:spChg>
        <pc:spChg chg="del">
          <ac:chgData name="CRISTINA MAROTO DEL OLMO" userId="49ff3581-66d0-4a4e-ae6c-5d78425f1061" providerId="ADAL" clId="{06112CF3-4FDC-4B3D-9A4A-BE8A9DE19815}" dt="2020-09-14T17:42:07.286" v="843"/>
          <ac:spMkLst>
            <pc:docMk/>
            <pc:sldMk cId="3150561565" sldId="260"/>
            <ac:spMk id="9" creationId="{B00442BF-3F64-46D7-BFE5-A7954AA247E5}"/>
          </ac:spMkLst>
        </pc:spChg>
      </pc:sldChg>
      <pc:sldChg chg="delSp modSp new mod modTransition">
        <pc:chgData name="CRISTINA MAROTO DEL OLMO" userId="49ff3581-66d0-4a4e-ae6c-5d78425f1061" providerId="ADAL" clId="{06112CF3-4FDC-4B3D-9A4A-BE8A9DE19815}" dt="2020-09-14T18:06:58.090" v="2008"/>
        <pc:sldMkLst>
          <pc:docMk/>
          <pc:sldMk cId="1673001020" sldId="261"/>
        </pc:sldMkLst>
        <pc:spChg chg="mod">
          <ac:chgData name="CRISTINA MAROTO DEL OLMO" userId="49ff3581-66d0-4a4e-ae6c-5d78425f1061" providerId="ADAL" clId="{06112CF3-4FDC-4B3D-9A4A-BE8A9DE19815}" dt="2020-09-14T17:39:27.252" v="840" actId="255"/>
          <ac:spMkLst>
            <pc:docMk/>
            <pc:sldMk cId="1673001020" sldId="261"/>
            <ac:spMk id="2" creationId="{0D024AD9-84E4-4F70-821F-8AFDD86F8A64}"/>
          </ac:spMkLst>
        </pc:spChg>
        <pc:spChg chg="mod">
          <ac:chgData name="CRISTINA MAROTO DEL OLMO" userId="49ff3581-66d0-4a4e-ae6c-5d78425f1061" providerId="ADAL" clId="{06112CF3-4FDC-4B3D-9A4A-BE8A9DE19815}" dt="2020-09-14T17:36:01.159" v="824" actId="14100"/>
          <ac:spMkLst>
            <pc:docMk/>
            <pc:sldMk cId="1673001020" sldId="261"/>
            <ac:spMk id="3" creationId="{E24CD40D-9804-4E7C-9AD6-05219E16EF54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1673001020" sldId="261"/>
            <ac:spMk id="4" creationId="{DAB520FD-D176-4D1E-B2D0-2FE82DB37EDC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1673001020" sldId="261"/>
            <ac:spMk id="5" creationId="{9C4F09C2-F2FD-4C19-9288-F21B90753B65}"/>
          </ac:spMkLst>
        </pc:spChg>
        <pc:spChg chg="del">
          <ac:chgData name="CRISTINA MAROTO DEL OLMO" userId="49ff3581-66d0-4a4e-ae6c-5d78425f1061" providerId="ADAL" clId="{06112CF3-4FDC-4B3D-9A4A-BE8A9DE19815}" dt="2020-09-14T17:40:28.826" v="841"/>
          <ac:spMkLst>
            <pc:docMk/>
            <pc:sldMk cId="1673001020" sldId="261"/>
            <ac:spMk id="6" creationId="{FF751CFE-A6CD-4CAA-8706-55923EDB30FE}"/>
          </ac:spMkLst>
        </pc:spChg>
        <pc:spChg chg="del">
          <ac:chgData name="CRISTINA MAROTO DEL OLMO" userId="49ff3581-66d0-4a4e-ae6c-5d78425f1061" providerId="ADAL" clId="{06112CF3-4FDC-4B3D-9A4A-BE8A9DE19815}" dt="2020-09-14T17:42:07.286" v="843"/>
          <ac:spMkLst>
            <pc:docMk/>
            <pc:sldMk cId="1673001020" sldId="261"/>
            <ac:spMk id="7" creationId="{0F300FCE-8673-4FC8-8E53-76430F310D63}"/>
          </ac:spMkLst>
        </pc:spChg>
      </pc:sldChg>
      <pc:sldChg chg="modSp new mod modTransition">
        <pc:chgData name="CRISTINA MAROTO DEL OLMO" userId="49ff3581-66d0-4a4e-ae6c-5d78425f1061" providerId="ADAL" clId="{06112CF3-4FDC-4B3D-9A4A-BE8A9DE19815}" dt="2020-09-14T18:06:58.090" v="2008"/>
        <pc:sldMkLst>
          <pc:docMk/>
          <pc:sldMk cId="1015159317" sldId="262"/>
        </pc:sldMkLst>
        <pc:spChg chg="mod">
          <ac:chgData name="CRISTINA MAROTO DEL OLMO" userId="49ff3581-66d0-4a4e-ae6c-5d78425f1061" providerId="ADAL" clId="{06112CF3-4FDC-4B3D-9A4A-BE8A9DE19815}" dt="2020-09-14T17:58:45.206" v="1972" actId="1076"/>
          <ac:spMkLst>
            <pc:docMk/>
            <pc:sldMk cId="1015159317" sldId="262"/>
            <ac:spMk id="2" creationId="{E9FD5675-1F70-4F63-A6AA-4A7782FF4999}"/>
          </ac:spMkLst>
        </pc:spChg>
        <pc:spChg chg="mod">
          <ac:chgData name="CRISTINA MAROTO DEL OLMO" userId="49ff3581-66d0-4a4e-ae6c-5d78425f1061" providerId="ADAL" clId="{06112CF3-4FDC-4B3D-9A4A-BE8A9DE19815}" dt="2020-09-14T17:58:37.988" v="1971" actId="1076"/>
          <ac:spMkLst>
            <pc:docMk/>
            <pc:sldMk cId="1015159317" sldId="262"/>
            <ac:spMk id="3" creationId="{BF9827FB-9720-4B1E-B639-1B05EBCE57EB}"/>
          </ac:spMkLst>
        </pc:spChg>
      </pc:sldChg>
      <pc:sldChg chg="addSp delSp modSp new mod modTransition setBg">
        <pc:chgData name="CRISTINA MAROTO DEL OLMO" userId="49ff3581-66d0-4a4e-ae6c-5d78425f1061" providerId="ADAL" clId="{06112CF3-4FDC-4B3D-9A4A-BE8A9DE19815}" dt="2020-09-14T18:06:58.090" v="2008"/>
        <pc:sldMkLst>
          <pc:docMk/>
          <pc:sldMk cId="1987500115" sldId="263"/>
        </pc:sldMkLst>
        <pc:spChg chg="add del">
          <ac:chgData name="CRISTINA MAROTO DEL OLMO" userId="49ff3581-66d0-4a4e-ae6c-5d78425f1061" providerId="ADAL" clId="{06112CF3-4FDC-4B3D-9A4A-BE8A9DE19815}" dt="2020-09-14T18:03:15.732" v="1980" actId="26606"/>
          <ac:spMkLst>
            <pc:docMk/>
            <pc:sldMk cId="1987500115" sldId="263"/>
            <ac:spMk id="16" creationId="{027FB951-A422-4463-8A01-05812E59CC9E}"/>
          </ac:spMkLst>
        </pc:spChg>
        <pc:spChg chg="add del">
          <ac:chgData name="CRISTINA MAROTO DEL OLMO" userId="49ff3581-66d0-4a4e-ae6c-5d78425f1061" providerId="ADAL" clId="{06112CF3-4FDC-4B3D-9A4A-BE8A9DE19815}" dt="2020-09-14T18:03:19.069" v="1982" actId="26606"/>
          <ac:spMkLst>
            <pc:docMk/>
            <pc:sldMk cId="1987500115" sldId="263"/>
            <ac:spMk id="20" creationId="{084966D2-3C9B-4F47-8231-1DEC33D3BDFE}"/>
          </ac:spMkLst>
        </pc:spChg>
        <pc:grpChg chg="add del">
          <ac:chgData name="CRISTINA MAROTO DEL OLMO" userId="49ff3581-66d0-4a4e-ae6c-5d78425f1061" providerId="ADAL" clId="{06112CF3-4FDC-4B3D-9A4A-BE8A9DE19815}" dt="2020-09-14T18:03:14.059" v="1978" actId="26606"/>
          <ac:grpSpMkLst>
            <pc:docMk/>
            <pc:sldMk cId="1987500115" sldId="263"/>
            <ac:grpSpMk id="8" creationId="{C2EAC6F4-CC14-4018-8EB7-80E98A20725F}"/>
          </ac:grpSpMkLst>
        </pc:grpChg>
        <pc:grpChg chg="add">
          <ac:chgData name="CRISTINA MAROTO DEL OLMO" userId="49ff3581-66d0-4a4e-ae6c-5d78425f1061" providerId="ADAL" clId="{06112CF3-4FDC-4B3D-9A4A-BE8A9DE19815}" dt="2020-09-14T18:04:04.170" v="1990" actId="26606"/>
          <ac:grpSpMkLst>
            <pc:docMk/>
            <pc:sldMk cId="1987500115" sldId="263"/>
            <ac:grpSpMk id="10" creationId="{C2EAC6F4-CC14-4018-8EB7-80E98A20725F}"/>
          </ac:grpSpMkLst>
        </pc:grpChg>
        <pc:grpChg chg="add del">
          <ac:chgData name="CRISTINA MAROTO DEL OLMO" userId="49ff3581-66d0-4a4e-ae6c-5d78425f1061" providerId="ADAL" clId="{06112CF3-4FDC-4B3D-9A4A-BE8A9DE19815}" dt="2020-09-14T18:03:15.732" v="1980" actId="26606"/>
          <ac:grpSpMkLst>
            <pc:docMk/>
            <pc:sldMk cId="1987500115" sldId="263"/>
            <ac:grpSpMk id="17" creationId="{767D40C4-2A44-4792-AB9D-E769202A2750}"/>
          </ac:grpSpMkLst>
        </pc:grpChg>
        <pc:grpChg chg="add del">
          <ac:chgData name="CRISTINA MAROTO DEL OLMO" userId="49ff3581-66d0-4a4e-ae6c-5d78425f1061" providerId="ADAL" clId="{06112CF3-4FDC-4B3D-9A4A-BE8A9DE19815}" dt="2020-09-14T18:03:19.069" v="1982" actId="26606"/>
          <ac:grpSpMkLst>
            <pc:docMk/>
            <pc:sldMk cId="1987500115" sldId="263"/>
            <ac:grpSpMk id="19" creationId="{DD65B30C-427F-449E-B039-E288E85D8AFA}"/>
          </ac:grpSpMkLst>
        </pc:grpChg>
        <pc:grpChg chg="add del">
          <ac:chgData name="CRISTINA MAROTO DEL OLMO" userId="49ff3581-66d0-4a4e-ae6c-5d78425f1061" providerId="ADAL" clId="{06112CF3-4FDC-4B3D-9A4A-BE8A9DE19815}" dt="2020-09-14T18:03:48.208" v="1984" actId="26606"/>
          <ac:grpSpMkLst>
            <pc:docMk/>
            <pc:sldMk cId="1987500115" sldId="263"/>
            <ac:grpSpMk id="22" creationId="{C2EAC6F4-CC14-4018-8EB7-80E98A20725F}"/>
          </ac:grpSpMkLst>
        </pc:grpChg>
        <pc:picChg chg="add del mod">
          <ac:chgData name="CRISTINA MAROTO DEL OLMO" userId="49ff3581-66d0-4a4e-ae6c-5d78425f1061" providerId="ADAL" clId="{06112CF3-4FDC-4B3D-9A4A-BE8A9DE19815}" dt="2020-09-14T18:03:48.834" v="1986"/>
          <ac:picMkLst>
            <pc:docMk/>
            <pc:sldMk cId="1987500115" sldId="263"/>
            <ac:picMk id="3" creationId="{EFFA7DB5-738F-4297-8816-5474387C7A2B}"/>
          </ac:picMkLst>
        </pc:picChg>
        <pc:picChg chg="add mod">
          <ac:chgData name="CRISTINA MAROTO DEL OLMO" userId="49ff3581-66d0-4a4e-ae6c-5d78425f1061" providerId="ADAL" clId="{06112CF3-4FDC-4B3D-9A4A-BE8A9DE19815}" dt="2020-09-14T18:04:04.170" v="1990" actId="26606"/>
          <ac:picMkLst>
            <pc:docMk/>
            <pc:sldMk cId="1987500115" sldId="263"/>
            <ac:picMk id="5" creationId="{7E8D054C-4743-4A72-9416-F27C8DD3F434}"/>
          </ac:picMkLst>
        </pc:picChg>
      </pc:sldChg>
      <pc:sldMasterChg chg="modTransition modSldLayout">
        <pc:chgData name="CRISTINA MAROTO DEL OLMO" userId="49ff3581-66d0-4a4e-ae6c-5d78425f1061" providerId="ADAL" clId="{06112CF3-4FDC-4B3D-9A4A-BE8A9DE19815}" dt="2020-09-14T18:06:58.090" v="2008"/>
        <pc:sldMasterMkLst>
          <pc:docMk/>
          <pc:sldMasterMk cId="3064354397" sldId="2147483727"/>
        </pc:sldMasterMkLst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2366914299" sldId="2147483728"/>
          </pc:sldLayoutMkLst>
        </pc:sldLayoutChg>
        <pc:sldLayoutChg chg="modSp mod 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618207047" sldId="2147483729"/>
          </pc:sldLayoutMkLst>
          <pc:spChg chg="mod">
            <ac:chgData name="CRISTINA MAROTO DEL OLMO" userId="49ff3581-66d0-4a4e-ae6c-5d78425f1061" providerId="ADAL" clId="{06112CF3-4FDC-4B3D-9A4A-BE8A9DE19815}" dt="2020-09-14T17:42:07.661" v="844" actId="1076"/>
            <ac:spMkLst>
              <pc:docMk/>
              <pc:sldMasterMk cId="3064354397" sldId="2147483727"/>
              <pc:sldLayoutMk cId="618207047" sldId="2147483729"/>
              <ac:spMk id="6" creationId="{00000000-0000-0000-0000-000000000000}"/>
            </ac:spMkLst>
          </pc:spChg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2892937038" sldId="2147483730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2930004774" sldId="2147483731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3359137040" sldId="2147483732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3801875738" sldId="2147483733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2243744387" sldId="2147483734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1545965720" sldId="2147483735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4054082727" sldId="2147483736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801067405" sldId="2147483737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3835835147" sldId="2147483738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3057385699" sldId="2147483739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765538146" sldId="2147483740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2040358184" sldId="2147483741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3430794968" sldId="2147483742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1101642429" sldId="2147483743"/>
          </pc:sldLayoutMkLst>
        </pc:sldLayoutChg>
        <pc:sldLayoutChg chg="modTransition">
          <pc:chgData name="CRISTINA MAROTO DEL OLMO" userId="49ff3581-66d0-4a4e-ae6c-5d78425f1061" providerId="ADAL" clId="{06112CF3-4FDC-4B3D-9A4A-BE8A9DE19815}" dt="2020-09-14T18:06:58.090" v="2008"/>
          <pc:sldLayoutMkLst>
            <pc:docMk/>
            <pc:sldMasterMk cId="3064354397" sldId="2147483727"/>
            <pc:sldLayoutMk cId="3667960476" sldId="214748374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9367" cy="50187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4505" y="1"/>
            <a:ext cx="2979367" cy="50187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63DDB3EE-F881-4E76-93CC-525AB65F1F9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0950"/>
            <a:ext cx="5999163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7547" y="4813865"/>
            <a:ext cx="5500370" cy="3938619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79367" cy="50187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4505" y="9500961"/>
            <a:ext cx="2979367" cy="50187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37951EEC-F1CE-4C72-8ED9-1A24C160E4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11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91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0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8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3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3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7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6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9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82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9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0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1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7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9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0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D165-37F2-4D22-84D2-A859C6359861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DB3692-4117-4453-B813-DFCE957DC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lvarezr@educa.jcyl.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I7nHlOIIPOIBIHhyj_wtSs_Wk4lKTxdL" TargetMode="External"/><Relationship Id="rId2" Type="http://schemas.openxmlformats.org/officeDocument/2006/relationships/hyperlink" Target="https://es.javascript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clibre.org/" TargetMode="External"/><Relationship Id="rId4" Type="http://schemas.openxmlformats.org/officeDocument/2006/relationships/hyperlink" Target="https://devdocs.io/offli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1BA6529-E4F3-4137-B1CA-1E2D99CB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6" y="3960349"/>
            <a:ext cx="4595593" cy="24011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5147F0-189F-453F-B4E7-6086EA7E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327117"/>
            <a:ext cx="8574622" cy="2000599"/>
          </a:xfrm>
        </p:spPr>
        <p:txBody>
          <a:bodyPr/>
          <a:lstStyle/>
          <a:p>
            <a:r>
              <a:rPr lang="es-ES" dirty="0"/>
              <a:t>DESARROLLO WEB EN ENTORNO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482204B-1AF0-4BF1-A4BC-33AEB0A8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117" y="2637980"/>
            <a:ext cx="7374905" cy="84781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2º curso CFGS DESARROLLO DE APLICACIONES WEB</a:t>
            </a:r>
          </a:p>
          <a:p>
            <a:r>
              <a:rPr lang="es-ES" dirty="0"/>
              <a:t>Profesora: </a:t>
            </a:r>
            <a:r>
              <a:rPr lang="es-ES" dirty="0" smtClean="0"/>
              <a:t>Ana Rosa Álvarez Rojo </a:t>
            </a:r>
            <a:r>
              <a:rPr lang="es-ES" dirty="0" smtClean="0">
                <a:hlinkClick r:id="rId3"/>
              </a:rPr>
              <a:t>aralvarezr@educa.jcyl.es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82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A63A65-77EF-4D6E-A15F-A49364C2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1" y="466726"/>
            <a:ext cx="10018713" cy="1085850"/>
          </a:xfrm>
        </p:spPr>
        <p:txBody>
          <a:bodyPr/>
          <a:lstStyle/>
          <a:p>
            <a:r>
              <a:rPr lang="es-ES" dirty="0"/>
              <a:t>CONTENIDOS DEL MÓDULO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28" y="1303506"/>
            <a:ext cx="7795163" cy="5295950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7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36D2EE-D29B-4C82-8DDD-BCBFC85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9571"/>
            <a:ext cx="10018713" cy="1274625"/>
          </a:xfrm>
        </p:spPr>
        <p:txBody>
          <a:bodyPr>
            <a:noAutofit/>
          </a:bodyPr>
          <a:lstStyle/>
          <a:p>
            <a:r>
              <a:rPr lang="es-ES" dirty="0"/>
              <a:t>MATERIAL PARA EL DESARROLLO DEL MÓDULO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D589EB1-9313-454B-B729-ADD64DC7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3568"/>
            <a:ext cx="10402890" cy="4665306"/>
          </a:xfrm>
        </p:spPr>
        <p:txBody>
          <a:bodyPr>
            <a:normAutofit/>
          </a:bodyPr>
          <a:lstStyle/>
          <a:p>
            <a:pPr algn="l"/>
            <a:r>
              <a:rPr lang="es-ES" sz="1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Material que</a:t>
            </a:r>
            <a:r>
              <a:rPr lang="es-ES" sz="18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 se deje en el </a:t>
            </a:r>
            <a:r>
              <a:rPr lang="es-ES" sz="1800" b="1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curso de Moodle</a:t>
            </a:r>
            <a:r>
              <a:rPr lang="es-ES" sz="18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Tutorial </a:t>
            </a:r>
            <a:r>
              <a:rPr lang="es-ES" sz="19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online El Tutorial de JavaScript Moderno: </a:t>
            </a:r>
            <a:r>
              <a:rPr lang="es-ES" sz="1900" dirty="0" smtClean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</a:t>
            </a:r>
            <a:r>
              <a:rPr lang="es-ES" sz="19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://es.javascript.info</a:t>
            </a:r>
            <a:r>
              <a:rPr lang="es-ES" sz="1900" dirty="0" smtClean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/</a:t>
            </a:r>
            <a:endParaRPr lang="es-ES" sz="19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Curso JavaScript </a:t>
            </a:r>
            <a:r>
              <a:rPr lang="es-ES" sz="19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Moderno (ES6 esencial</a:t>
            </a:r>
            <a:r>
              <a:rPr lang="es-E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s-ES" sz="19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https://youtube.com/playlist?list=PLI7nHlOIIPOIBIHhyj_wtSs_Wk4lKTxdL</a:t>
            </a:r>
            <a:endParaRPr lang="es-ES" sz="19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nl-NL" sz="1900" b="1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nl-NL" sz="19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Documentación </a:t>
            </a:r>
            <a:r>
              <a:rPr lang="nl-NL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OFFLINE </a:t>
            </a:r>
            <a:r>
              <a:rPr lang="nl-NL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sobre: CSS, DOM, DOM Events, HTML, </a:t>
            </a:r>
            <a:r>
              <a:rPr lang="nl-NL" sz="19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JavaScript:</a:t>
            </a:r>
            <a:r>
              <a:rPr lang="nl-NL" sz="19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700" b="0" i="0" u="none" strike="noStrike" baseline="0" dirty="0" smtClean="0">
                <a:solidFill>
                  <a:srgbClr val="0000FF"/>
                </a:solidFill>
                <a:latin typeface="Arial" panose="020B0604020202020204" pitchFamily="34" charset="0"/>
                <a:hlinkClick r:id="rId4"/>
              </a:rPr>
              <a:t>https</a:t>
            </a:r>
            <a:r>
              <a:rPr lang="pt-BR" sz="17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hlinkClick r:id="rId4"/>
              </a:rPr>
              <a:t>://devdocs.io/offline </a:t>
            </a:r>
            <a:endParaRPr lang="pt-BR" sz="1700" b="0" i="0" u="none" strike="noStrike" baseline="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ES" sz="1900" b="1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9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Material </a:t>
            </a:r>
            <a:r>
              <a:rPr lang="es-E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sobre HTML y </a:t>
            </a:r>
            <a:r>
              <a:rPr lang="es-ES" sz="19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CSS</a:t>
            </a:r>
            <a:r>
              <a:rPr lang="es-ES" sz="19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mclibre.org </a:t>
            </a:r>
            <a:r>
              <a:rPr lang="es-ES" sz="19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https</a:t>
            </a:r>
            <a:r>
              <a:rPr lang="es-ES" sz="19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://www.mclibre.org</a:t>
            </a:r>
            <a:r>
              <a:rPr lang="es-ES" sz="19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/</a:t>
            </a:r>
            <a:endParaRPr lang="es-E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25520E-72BC-4CA3-B662-BB32D2E1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81" y="284581"/>
            <a:ext cx="10018713" cy="1115008"/>
          </a:xfrm>
        </p:spPr>
        <p:txBody>
          <a:bodyPr>
            <a:normAutofit fontScale="90000"/>
          </a:bodyPr>
          <a:lstStyle/>
          <a:p>
            <a:r>
              <a:rPr lang="es-ES" dirty="0"/>
              <a:t>CÁLCULO </a:t>
            </a:r>
            <a:r>
              <a:rPr lang="es-ES" sz="4400" dirty="0"/>
              <a:t>DE</a:t>
            </a:r>
            <a:r>
              <a:rPr lang="es-ES" dirty="0"/>
              <a:t> LA NOTA DE </a:t>
            </a:r>
            <a:r>
              <a:rPr lang="es-ES" sz="4400" dirty="0"/>
              <a:t>CADA</a:t>
            </a:r>
            <a:r>
              <a:rPr lang="es-ES" dirty="0"/>
              <a:t> EVALUACIÓN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="" xmlns:a16="http://schemas.microsoft.com/office/drawing/2014/main" id="{E25CF8FB-1766-4C9A-AEEE-89A562DA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362" y="3132306"/>
            <a:ext cx="9883302" cy="3229583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00"/>
              </a:spcBef>
              <a:buNone/>
            </a:pPr>
            <a:r>
              <a:rPr lang="es-ES" sz="1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Pruebas específicas</a:t>
            </a:r>
            <a:r>
              <a:rPr lang="es-ES" sz="18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 </a:t>
            </a:r>
            <a:endParaRPr lang="es-ES" sz="1800" dirty="0">
              <a:effectLst/>
            </a:endParaRPr>
          </a:p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6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Media ponderada de las pruebas específicas. En </a:t>
            </a:r>
            <a:r>
              <a:rPr lang="es-E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cada evaluación se realizará, al menos un examen. </a:t>
            </a:r>
            <a:endParaRPr lang="es-ES" sz="16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buNone/>
            </a:pPr>
            <a:r>
              <a:rPr lang="es-ES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Actividades</a:t>
            </a:r>
            <a:endParaRPr lang="es-ES" sz="1800" dirty="0">
              <a:effectLst/>
            </a:endParaRPr>
          </a:p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600" dirty="0" smtClean="0">
                <a:effectLst/>
              </a:rPr>
              <a:t>Media ponderada de las actividades obligatorias.</a:t>
            </a:r>
            <a:endParaRPr lang="es-ES" sz="16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buNone/>
            </a:pPr>
            <a:r>
              <a:rPr lang="es-ES" sz="18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Actitud</a:t>
            </a:r>
            <a:endParaRPr lang="es-ES" sz="1800" dirty="0">
              <a:effectLst/>
            </a:endParaRPr>
          </a:p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Se valorará la asistencia, la puntualidad, realizar las tareas en el momento en que se pidan, colaboración en el aula, </a:t>
            </a:r>
            <a:r>
              <a:rPr lang="es-E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respeto, diálogo, participación en el orden y limpieza del aula, etc.</a:t>
            </a:r>
            <a:endParaRPr lang="es-ES" sz="1600" dirty="0">
              <a:effectLst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39479"/>
              </p:ext>
            </p:extLst>
          </p:nvPr>
        </p:nvGraphicFramePr>
        <p:xfrm>
          <a:off x="1692613" y="1196017"/>
          <a:ext cx="9280187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842"/>
                <a:gridCol w="1344858"/>
                <a:gridCol w="4334487"/>
              </a:tblGrid>
              <a:tr h="27006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 dirty="0">
                          <a:effectLst/>
                        </a:rPr>
                        <a:t>Criterio de calificación</a:t>
                      </a:r>
                      <a:endParaRPr lang="es-ES" sz="1800" kern="50" dirty="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Porcentaje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Observaciones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6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 dirty="0">
                          <a:effectLst/>
                        </a:rPr>
                        <a:t>Pruebas específicas</a:t>
                      </a:r>
                      <a:endParaRPr lang="es-ES" sz="1800" kern="50" dirty="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70%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 dirty="0">
                          <a:effectLst/>
                        </a:rPr>
                        <a:t>Se requiere un 4 como mínimo en cada una para hacer media.</a:t>
                      </a:r>
                      <a:endParaRPr lang="es-ES" sz="1800" kern="50" dirty="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6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Actividades de enseñanza-aprendizaje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20%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Se requiere un 4 como mínimo en cada una para hacer media.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6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Actitud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>
                          <a:effectLst/>
                        </a:rPr>
                        <a:t>10%</a:t>
                      </a:r>
                      <a:endParaRPr lang="es-ES" sz="1800" kern="5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  <a:tabLst>
                          <a:tab pos="450215" algn="l"/>
                        </a:tabLst>
                      </a:pPr>
                      <a:r>
                        <a:rPr lang="es-ES" sz="1800" kern="50" dirty="0">
                          <a:effectLst/>
                        </a:rPr>
                        <a:t> </a:t>
                      </a:r>
                      <a:endParaRPr lang="es-ES" sz="1800" kern="50" dirty="0">
                        <a:effectLst/>
                        <a:latin typeface="Arial"/>
                        <a:ea typeface="Lucida Sans Unicode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7065FA-CD26-4ED2-BE8D-E4E57942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6592"/>
            <a:ext cx="10018713" cy="1003041"/>
          </a:xfrm>
        </p:spPr>
        <p:txBody>
          <a:bodyPr/>
          <a:lstStyle/>
          <a:p>
            <a:r>
              <a:rPr lang="es-ES" dirty="0"/>
              <a:t>RECUPERACIÓN DE LAS 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553EE73-F20D-46C3-9933-AAFD1E1E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891" y="1175658"/>
            <a:ext cx="10018713" cy="2128936"/>
          </a:xfrm>
        </p:spPr>
        <p:txBody>
          <a:bodyPr>
            <a:normAutofit/>
          </a:bodyPr>
          <a:lstStyle/>
          <a:p>
            <a:pPr marR="27940" algn="just">
              <a:lnSpc>
                <a:spcPct val="103000"/>
              </a:lnSpc>
              <a:spcAft>
                <a:spcPts val="45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 se suspende la primera evaluación,</a:t>
            </a:r>
          </a:p>
          <a:p>
            <a:pPr marR="27940" lvl="1" algn="just">
              <a:lnSpc>
                <a:spcPct val="103000"/>
              </a:lnSpc>
              <a:spcAft>
                <a:spcPts val="45"/>
              </a:spcAft>
            </a:pPr>
            <a:r>
              <a:rPr lang="es-ES" sz="18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ES" sz="1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podrán realizar actividades de refuerzo o entregar de nuevo actividades.</a:t>
            </a:r>
          </a:p>
          <a:p>
            <a:pPr marR="27940" lvl="1" algn="just">
              <a:lnSpc>
                <a:spcPct val="103000"/>
              </a:lnSpc>
              <a:spcAft>
                <a:spcPts val="45"/>
              </a:spcAft>
            </a:pPr>
            <a:r>
              <a:rPr lang="es-ES" sz="18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 primera evaluación se recupera al aprobar la segunda.</a:t>
            </a:r>
            <a:endParaRPr lang="es-ES" sz="1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7940" algn="just">
              <a:lnSpc>
                <a:spcPct val="103000"/>
              </a:lnSpc>
              <a:spcAft>
                <a:spcPts val="45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 se suspende la segunda evaluación</a:t>
            </a:r>
          </a:p>
          <a:p>
            <a:pPr marR="27940" lvl="1" algn="just">
              <a:lnSpc>
                <a:spcPct val="103000"/>
              </a:lnSpc>
              <a:spcAft>
                <a:spcPts val="45"/>
              </a:spcAft>
            </a:pPr>
            <a:r>
              <a:rPr lang="es-ES" sz="1800" u="none" strike="noStrike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Opción de un examen global</a:t>
            </a:r>
            <a:endParaRPr lang="es-E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945CDADA-3F18-4B22-AC6F-A2F48EE09BFA}"/>
              </a:ext>
            </a:extLst>
          </p:cNvPr>
          <p:cNvSpPr txBox="1">
            <a:spLocks/>
          </p:cNvSpPr>
          <p:nvPr/>
        </p:nvSpPr>
        <p:spPr>
          <a:xfrm>
            <a:off x="1484309" y="3816579"/>
            <a:ext cx="10018713" cy="8350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CÁLCULO DE LA NOTA FINAL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B0A97F97-0AD8-41A1-ADB4-B87959C7C0DD}"/>
              </a:ext>
            </a:extLst>
          </p:cNvPr>
          <p:cNvSpPr txBox="1">
            <a:spLocks/>
          </p:cNvSpPr>
          <p:nvPr/>
        </p:nvSpPr>
        <p:spPr>
          <a:xfrm>
            <a:off x="1782890" y="4342624"/>
            <a:ext cx="10018713" cy="225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27940" algn="just">
              <a:lnSpc>
                <a:spcPct val="103000"/>
              </a:lnSpc>
              <a:spcAft>
                <a:spcPts val="45"/>
              </a:spcAft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Para aprobar el módulo, es necesario haber superado las dos evaluaciones. </a:t>
            </a:r>
          </a:p>
          <a:p>
            <a:pPr>
              <a:lnSpc>
                <a:spcPct val="107000"/>
              </a:lnSpc>
              <a:spcAft>
                <a:spcPts val="45"/>
              </a:spcAft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 este caso, la nota del módulo será la media de las notas obtenidas en ambas evaluaciones (antes del redondeo). </a:t>
            </a:r>
          </a:p>
        </p:txBody>
      </p:sp>
    </p:spTree>
    <p:extLst>
      <p:ext uri="{BB962C8B-B14F-4D97-AF65-F5344CB8AC3E}">
        <p14:creationId xmlns:p14="http://schemas.microsoft.com/office/powerpoint/2010/main" val="31505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024AD9-84E4-4F70-821F-8AFDD86F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6975"/>
          </a:xfrm>
        </p:spPr>
        <p:txBody>
          <a:bodyPr>
            <a:noAutofit/>
          </a:bodyPr>
          <a:lstStyle/>
          <a:p>
            <a:r>
              <a:rPr lang="es-ES" dirty="0"/>
              <a:t>PÉRDIDA DEL DERECHO A LA EVALUACIÓN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4CD40D-9804-4E7C-9AD6-05219E16E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784" y="2286001"/>
            <a:ext cx="9618239" cy="35052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s-E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Motivos </a:t>
            </a:r>
          </a:p>
          <a:p>
            <a:pPr marR="27940" fontAlgn="base">
              <a:lnSpc>
                <a:spcPct val="103000"/>
              </a:lnSpc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Número de faltas sin justificar superior al 10% de las horas del mes. Esta circunstancia tiene que darse hasta 3 meses y ser advertida por escrito. Tres retrasos no justificados equivalen a una falta de asistencia.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Número insuficiente de actividades entregadas (inferior al 75% de las propuestas).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s-E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Derecho a una evaluación final </a:t>
            </a:r>
          </a:p>
          <a:p>
            <a:pPr marR="27940" algn="just">
              <a:lnSpc>
                <a:spcPct val="103000"/>
              </a:lnSpc>
              <a:spcAft>
                <a:spcPts val="45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el caso de pérdida del derecho a la evaluación continua, el alumno tiene derecho a ser evaluado mediante una prueba global que se realizará en marzo.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0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9FD5675-1F70-4F63-A6AA-4A7782FF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36984"/>
            <a:ext cx="10018713" cy="900404"/>
          </a:xfrm>
        </p:spPr>
        <p:txBody>
          <a:bodyPr>
            <a:normAutofit fontScale="90000"/>
          </a:bodyPr>
          <a:lstStyle/>
          <a:p>
            <a:r>
              <a:rPr lang="es-ES" dirty="0"/>
              <a:t>NORMAS DE COMPORTAMIENTO Y NORMAS EXEPCIONALES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F9827FB-9720-4B1E-B639-1B05EBCE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518" y="1415143"/>
            <a:ext cx="10018713" cy="52251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Normas básicas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: asistencia, puntualidad, respeto, no discriminación, cuidado del material, resolución de conflictos sin violencia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comer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ni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beber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en el aula, excepto agua de vuestra propia botella.</a:t>
            </a:r>
          </a:p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Prohibido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fumar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vapear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en todo el recinto.</a:t>
            </a:r>
          </a:p>
          <a:p>
            <a:pPr>
              <a:lnSpc>
                <a:spcPct val="120000"/>
              </a:lnSpc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Respetar los accesos y las vías de circulación por los pasillos, con el fin de mantener la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distancia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de seguridad.</a:t>
            </a:r>
          </a:p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Es obligatorio el uso de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mascarilla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Primera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amonestación: verbal.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Segunda amonestación: expulsión preventiva de 5 días.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Tercera y consecutivas: expediente disciplinario sancionador de 15 a 30 días.</a:t>
            </a:r>
          </a:p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baños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se utilizan durante las horas de clase.</a:t>
            </a:r>
          </a:p>
          <a:p>
            <a:pPr>
              <a:lnSpc>
                <a:spcPct val="120000"/>
              </a:lnSpc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En los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descansos de 5 minutos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se debe permanecer en el aula, siendo este el único momento durante el se puede utilizar el móvil.</a:t>
            </a:r>
          </a:p>
          <a:p>
            <a:r>
              <a:rPr lang="es-E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recreos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se harán siempre en la calle.</a:t>
            </a:r>
          </a:p>
        </p:txBody>
      </p:sp>
    </p:spTree>
    <p:extLst>
      <p:ext uri="{BB962C8B-B14F-4D97-AF65-F5344CB8AC3E}">
        <p14:creationId xmlns:p14="http://schemas.microsoft.com/office/powerpoint/2010/main" val="1015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2EAC6F4-CC14-4018-8EB7-80E98A2072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0B54FFC-1F45-4851-B17E-27AA9F2AA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41D2D494-2435-4150-B9D3-974CD924E5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1919E1BB-9B82-4C97-919D-92ED3FFE66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6F8ACC16-1243-4719-B21E-C286C1026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="" xmlns:a16="http://schemas.microsoft.com/office/drawing/2014/main" id="{453E1702-AF03-4993-9127-D048E93143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" name="Freeform 11">
              <a:extLst>
                <a:ext uri="{FF2B5EF4-FFF2-40B4-BE49-F238E27FC236}">
                  <a16:creationId xmlns="" xmlns:a16="http://schemas.microsoft.com/office/drawing/2014/main" id="{B0A6365B-1292-4142-BA51-04BCB3D4C1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Imagen 4" descr="Imagen que contiene teclado&#10;&#10;Descripción generada automáticamente">
            <a:extLst>
              <a:ext uri="{FF2B5EF4-FFF2-40B4-BE49-F238E27FC236}">
                <a16:creationId xmlns="" xmlns:a16="http://schemas.microsoft.com/office/drawing/2014/main" id="{7E8D054C-4743-4A72-9416-F27C8DD3F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" r="1" b="2033"/>
          <a:stretch/>
        </p:blipFill>
        <p:spPr>
          <a:xfrm>
            <a:off x="796065" y="10"/>
            <a:ext cx="11395934" cy="6857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75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163</TotalTime>
  <Words>544</Words>
  <Application>Microsoft Office PowerPoint</Application>
  <PresentationFormat>Personalizado</PresentationFormat>
  <Paragraphs>60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Parallax</vt:lpstr>
      <vt:lpstr>DESARROLLO WEB EN ENTORNO CLIENTE</vt:lpstr>
      <vt:lpstr>CONTENIDOS DEL MÓDULO</vt:lpstr>
      <vt:lpstr>MATERIAL PARA EL DESARROLLO DEL MÓDULO</vt:lpstr>
      <vt:lpstr>CÁLCULO DE LA NOTA DE CADA EVALUACIÓN</vt:lpstr>
      <vt:lpstr>RECUPERACIÓN DE LAS EVALUACIONES</vt:lpstr>
      <vt:lpstr>PÉRDIDA DEL DERECHO A LA EVALUACIÓN CONTINUA</vt:lpstr>
      <vt:lpstr>NORMAS DE COMPORTAMIENTO Y NORMAS EXEPCIONALES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CARM MAROTO DEL OLMO</dc:creator>
  <cp:lastModifiedBy>curso</cp:lastModifiedBy>
  <cp:revision>8</cp:revision>
  <cp:lastPrinted>2020-09-14T18:30:21Z</cp:lastPrinted>
  <dcterms:created xsi:type="dcterms:W3CDTF">2020-09-13T09:27:13Z</dcterms:created>
  <dcterms:modified xsi:type="dcterms:W3CDTF">2021-09-20T21:41:13Z</dcterms:modified>
</cp:coreProperties>
</file>