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371-C3E9-44FA-9B72-45974727D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F436F-44E8-483E-92F8-9BA958FC1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14BF-1AC1-4247-8C4D-EE9353A6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627E-403A-4E43-8067-53124F61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561A-8E92-4446-9E1A-EB017B47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9004-B246-44E2-93CB-B51DA7A2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F57D1-A516-47B7-A219-F2A3983D6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D6EC-F48C-4C34-9EFA-9449C96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0DAA-6E77-47C1-8CB3-206EA863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6153C-6BE0-4F40-8452-B37C8F07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E2088-5539-476C-9B2D-4F185659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549C8-7675-4808-BF8F-64FE6777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C10E-D127-4375-B79A-35A9942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A7ED-46FA-4718-BCAD-67162C7B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8DF9-C4B3-4D44-8B8E-C4DB30B9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C620-132B-4A3E-A91E-FE37FEC7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D5B5-1158-49BF-800F-9C9B9836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DDC36-C0C6-4712-B643-4B2FC83E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44A9-3A92-4814-83EC-9AB0F9B6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19F0-980F-4B4A-A239-A448E61E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6766-B648-4DBF-A2A8-7639A6C9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F15D4-93A1-40BA-8E84-BA2F072D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9F57-C3EF-49B1-A5A9-939439ED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EA1E-D89D-4DF0-810D-7AD71FF4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C33D-D840-4262-97CA-8E30E247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2777-615C-48A9-BB26-4F3E313A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B7C9-AA08-4E68-A8C3-7BDC6195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0FA6-DA38-4FB6-9E76-E30DD579F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2BAAF-FA7A-470A-9920-8850AA2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C4D81-B3A1-4A29-9F97-29046FA8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2ADF-8812-4EDE-992B-6A0D26AD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8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4EE6-4E6C-4D90-B448-DC3A8D5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5C54-9753-4F86-ADEC-F8AE0875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1957-4EB2-454C-A997-D6744E287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9AA28-7283-4A9E-AEE0-BE1CE142C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F76A5-15DE-47D0-ABD1-51535F013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1A294-C1A9-4677-8B45-53FCD840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783FF-99B7-404B-8978-17E6FCB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3964C-EB84-4F00-8A62-4EB9AEA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CD7A-22EA-464F-BD87-FF97BC67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52C6F-E868-4E28-8336-17CFD36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0E45E-4CDD-43AA-BEFB-99607F29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987F8-72C1-4B30-A343-453D9E5E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B9988-59E4-4FA1-BCEC-B4785004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A2E33-619E-41F5-9665-0D5326B7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81F14-DB8E-4238-B6B9-02031C6B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F4D5-E3CD-4F3B-8AC9-817341D0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A0F8-A14E-444D-95AC-85DD4392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6A90C-3153-4783-AF18-393E510A4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58451-EED6-466B-9A08-ED625C9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9670-F818-4D26-BF1F-E624B109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C95D4-D4C5-4F9C-B0E8-1897BA01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BC58-3812-4A8B-96ED-03132AC7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16AE2-880A-4A18-AE9C-1101B617E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DD66-C7D1-40F2-B621-A8F7BFC0F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95335-DDAA-4D66-BFBB-14C93892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FFBF-8734-4ABA-BD56-C80A19F1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C6E3-4AC6-41CF-840F-85D48543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F2DF0-82E3-4B74-B7F3-804A898B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FCF5-D039-4A22-B9B7-4F0B68F9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EAC6-C2C6-483E-B7D5-E8457647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EDD5-5073-4719-A749-A9A09E499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B03E-1F98-4C78-9395-19855B6C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8565-AC75-4CDE-9B35-91D283322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368"/>
            <a:ext cx="9144000" cy="2387600"/>
          </a:xfrm>
        </p:spPr>
        <p:txBody>
          <a:bodyPr/>
          <a:lstStyle/>
          <a:p>
            <a:r>
              <a:rPr lang="en-US" b="1" dirty="0" err="1"/>
              <a:t>Imaginarium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8117D-1071-49F1-AC18-8C57026C5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970"/>
            <a:ext cx="9144000" cy="606068"/>
          </a:xfrm>
        </p:spPr>
        <p:txBody>
          <a:bodyPr/>
          <a:lstStyle/>
          <a:p>
            <a:r>
              <a:rPr lang="bg-BG" dirty="0"/>
              <a:t>Споделете Вашите мечти, ние ще ги трансформираме!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F77C2-E222-41E7-9C50-57489AA362A7}"/>
              </a:ext>
            </a:extLst>
          </p:cNvPr>
          <p:cNvSpPr txBox="1"/>
          <p:nvPr/>
        </p:nvSpPr>
        <p:spPr>
          <a:xfrm>
            <a:off x="494522" y="5113176"/>
            <a:ext cx="62328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Ivan Markov</a:t>
            </a:r>
            <a:r>
              <a:rPr lang="en-US" sz="1800" dirty="0"/>
              <a:t> </a:t>
            </a:r>
          </a:p>
          <a:p>
            <a:r>
              <a:rPr lang="en-US" i="1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01342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8565-AC75-4CDE-9B35-91D283322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7196"/>
            <a:ext cx="9144000" cy="2387600"/>
          </a:xfrm>
        </p:spPr>
        <p:txBody>
          <a:bodyPr/>
          <a:lstStyle/>
          <a:p>
            <a:r>
              <a:rPr lang="bg-BG" b="1" dirty="0"/>
              <a:t>Благодарим Ви!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71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Нашите услуги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6FB0-2580-4400-A997-9491BD107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r>
              <a:rPr lang="bg-BG" dirty="0"/>
              <a:t>Дизайн апартаменти</a:t>
            </a:r>
          </a:p>
          <a:p>
            <a:r>
              <a:rPr lang="bg-BG" dirty="0"/>
              <a:t>Дизайн къщи</a:t>
            </a:r>
          </a:p>
          <a:p>
            <a:r>
              <a:rPr lang="bg-BG" dirty="0"/>
              <a:t>Ремонтни дейности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9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Нашите услуги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4B84C-4C5C-4DDA-ACC6-7E5091EB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AA461-2080-47FD-A0D4-6FD7B6BB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3755"/>
            <a:ext cx="9842090" cy="49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Нашите услуги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4430E-2C84-4C07-B95D-E548D222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7757"/>
            <a:ext cx="10186219" cy="53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Нашите услуги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DFE33-E127-4618-8E77-14798D16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283"/>
            <a:ext cx="10245213" cy="54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3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A0A337-C915-446D-8CE6-C1675375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67" y="580104"/>
            <a:ext cx="11444866" cy="46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1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C0509-55B9-42E1-86E1-4F21E7DE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810273"/>
            <a:ext cx="9953565" cy="57822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C7C361-80E2-42A7-9CAF-7466A429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15731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Защо да изберете нас?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75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Доволни клиенти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4D9F9-B04A-413F-B27A-0AA28390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5029"/>
            <a:ext cx="4179560" cy="2981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8F59B8-28B4-4B98-8A09-84A0F737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09" y="1045029"/>
            <a:ext cx="4339575" cy="29819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11B60B-89DB-436E-BF99-55C43048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02" y="3077871"/>
            <a:ext cx="4504561" cy="32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Контакти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097B-8A5A-4500-BBC6-2BEE7E30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367"/>
            <a:ext cx="9202543" cy="47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Imaginarium</vt:lpstr>
      <vt:lpstr>Нашите услуги</vt:lpstr>
      <vt:lpstr>Нашите услуги</vt:lpstr>
      <vt:lpstr>Нашите услуги</vt:lpstr>
      <vt:lpstr>Нашите услуги</vt:lpstr>
      <vt:lpstr>PowerPoint Presentation</vt:lpstr>
      <vt:lpstr>Защо да изберете нас?</vt:lpstr>
      <vt:lpstr>Доволни клиенти</vt:lpstr>
      <vt:lpstr>Контакти</vt:lpstr>
      <vt:lpstr>Благодарим Ви!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Imaginarium</dc:title>
  <dc:creator>Ivan Markov</dc:creator>
  <cp:lastModifiedBy>Ivan Markov</cp:lastModifiedBy>
  <cp:revision>3</cp:revision>
  <dcterms:created xsi:type="dcterms:W3CDTF">2021-01-20T05:40:29Z</dcterms:created>
  <dcterms:modified xsi:type="dcterms:W3CDTF">2021-01-20T05:59:35Z</dcterms:modified>
</cp:coreProperties>
</file>