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59C9-9978-4DC4-A5E8-BD3E76C50A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7AB1-9D7F-4231-835E-F53B4D84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8565-AC75-4CDE-9B35-91D28332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368"/>
            <a:ext cx="9144000" cy="2387600"/>
          </a:xfrm>
        </p:spPr>
        <p:txBody>
          <a:bodyPr/>
          <a:lstStyle/>
          <a:p>
            <a:r>
              <a:rPr lang="en-US" b="1" dirty="0"/>
              <a:t>IMAGINARIUM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8117D-1071-49F1-AC18-8C57026C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970"/>
            <a:ext cx="9144000" cy="606068"/>
          </a:xfrm>
        </p:spPr>
        <p:txBody>
          <a:bodyPr/>
          <a:lstStyle/>
          <a:p>
            <a:r>
              <a:rPr lang="bg-BG" dirty="0"/>
              <a:t>Споделете Вашите мечти, ние ще ги трансформираме!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F77C2-E222-41E7-9C50-57489AA362A7}"/>
              </a:ext>
            </a:extLst>
          </p:cNvPr>
          <p:cNvSpPr txBox="1"/>
          <p:nvPr/>
        </p:nvSpPr>
        <p:spPr>
          <a:xfrm>
            <a:off x="494522" y="5113176"/>
            <a:ext cx="62328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Ivan Markov</a:t>
            </a:r>
            <a:r>
              <a:rPr lang="en-US" sz="1800" dirty="0"/>
              <a:t> </a:t>
            </a:r>
          </a:p>
          <a:p>
            <a:r>
              <a:rPr lang="en-US" i="1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01342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8565-AC75-4CDE-9B35-91D28332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7196"/>
            <a:ext cx="9144000" cy="2387600"/>
          </a:xfrm>
        </p:spPr>
        <p:txBody>
          <a:bodyPr/>
          <a:lstStyle/>
          <a:p>
            <a:r>
              <a:rPr lang="bg-BG" b="1" dirty="0"/>
              <a:t>Благодарим Ви!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1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Нашите услуги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6FB0-2580-4400-A997-9491BD107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r>
              <a:rPr lang="bg-BG" dirty="0"/>
              <a:t>Дизайн апартаменти</a:t>
            </a:r>
          </a:p>
          <a:p>
            <a:r>
              <a:rPr lang="bg-BG" dirty="0"/>
              <a:t>Дизайн къщи</a:t>
            </a:r>
          </a:p>
          <a:p>
            <a:r>
              <a:rPr lang="bg-BG" dirty="0"/>
              <a:t>Ремонтни дейности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Нашите услуги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4B84C-4C5C-4DDA-ACC6-7E5091EB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AA461-2080-47FD-A0D4-6FD7B6BB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3755"/>
            <a:ext cx="9842090" cy="49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Нашите услуги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4430E-2C84-4C07-B95D-E548D222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7757"/>
            <a:ext cx="10186219" cy="53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Нашите услуги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DFE33-E127-4618-8E77-14798D16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283"/>
            <a:ext cx="10245213" cy="54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A0A337-C915-446D-8CE6-C1675375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67" y="580104"/>
            <a:ext cx="11444866" cy="46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1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C0509-55B9-42E1-86E1-4F21E7DE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810273"/>
            <a:ext cx="9953565" cy="57822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C7C361-80E2-42A7-9CAF-7466A429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15731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Защо да изберете нас?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75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Доволни клиенти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4D9F9-B04A-413F-B27A-0AA28390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5029"/>
            <a:ext cx="4179560" cy="2981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8F59B8-28B4-4B98-8A09-84A0F737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09" y="1045029"/>
            <a:ext cx="4339575" cy="29819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11B60B-89DB-436E-BF99-55C43048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02" y="3077871"/>
            <a:ext cx="4504561" cy="3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078-DCC5-4665-BFEE-2B0CA720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Контакти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097B-8A5A-4500-BBC6-2BEE7E30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367"/>
            <a:ext cx="9202543" cy="47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IMAGINARIUM</vt:lpstr>
      <vt:lpstr>Нашите услуги</vt:lpstr>
      <vt:lpstr>Нашите услуги</vt:lpstr>
      <vt:lpstr>Нашите услуги</vt:lpstr>
      <vt:lpstr>Нашите услуги</vt:lpstr>
      <vt:lpstr>PowerPoint Presentation</vt:lpstr>
      <vt:lpstr>Защо да изберете нас?</vt:lpstr>
      <vt:lpstr>Доволни клиенти</vt:lpstr>
      <vt:lpstr>Контакти</vt:lpstr>
      <vt:lpstr>Благодарим Ви!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Imaginarium</dc:title>
  <dc:creator>Ivan Markov</dc:creator>
  <cp:lastModifiedBy>Ivan Markov</cp:lastModifiedBy>
  <cp:revision>5</cp:revision>
  <dcterms:created xsi:type="dcterms:W3CDTF">2021-01-20T05:40:29Z</dcterms:created>
  <dcterms:modified xsi:type="dcterms:W3CDTF">2021-01-20T07:39:35Z</dcterms:modified>
</cp:coreProperties>
</file>