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6" r:id="rId16"/>
    <p:sldId id="278" r:id="rId17"/>
    <p:sldId id="279" r:id="rId18"/>
    <p:sldId id="280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706" autoAdjust="0"/>
  </p:normalViewPr>
  <p:slideViewPr>
    <p:cSldViewPr>
      <p:cViewPr varScale="1">
        <p:scale>
          <a:sx n="72" d="100"/>
          <a:sy n="7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24/10/2017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24/10/2017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728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29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4034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17574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6915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0995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424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65821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428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375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6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861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7783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5135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131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5067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2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24/10/2017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24/10/2017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24/10/2017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24/10/2017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24/10/2017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24/10/2017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Pruebas de rendimiento (performance test)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Concepto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4704"/>
            <a:ext cx="10515600" cy="745646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Pruebas de estabilidad: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303"/>
          </a:xfrm>
        </p:spPr>
        <p:txBody>
          <a:bodyPr rtlCol="0">
            <a:normAutofit/>
          </a:bodyPr>
          <a:lstStyle/>
          <a:p>
            <a:r>
              <a:rPr lang="es-MX" sz="2800" dirty="0"/>
              <a:t>Comprueban que no existe degradación del servicio por un uso prolongado del sistema.</a:t>
            </a:r>
            <a:endParaRPr lang="es-ES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5DBC1E-FC0D-41B4-8C20-7DCD1F14DA9D}"/>
              </a:ext>
            </a:extLst>
          </p:cNvPr>
          <p:cNvSpPr txBox="1">
            <a:spLocks/>
          </p:cNvSpPr>
          <p:nvPr/>
        </p:nvSpPr>
        <p:spPr>
          <a:xfrm>
            <a:off x="836780" y="3096203"/>
            <a:ext cx="10515600" cy="74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Ejemplo:</a:t>
            </a:r>
          </a:p>
        </p:txBody>
      </p:sp>
      <p:sp>
        <p:nvSpPr>
          <p:cNvPr id="5" name="Marcador de posición de contenido 2">
            <a:extLst>
              <a:ext uri="{FF2B5EF4-FFF2-40B4-BE49-F238E27FC236}">
                <a16:creationId xmlns:a16="http://schemas.microsoft.com/office/drawing/2014/main" id="{338CD22D-18FE-49F8-B130-E4993AA096A2}"/>
              </a:ext>
            </a:extLst>
          </p:cNvPr>
          <p:cNvSpPr txBox="1">
            <a:spLocks/>
          </p:cNvSpPr>
          <p:nvPr/>
        </p:nvSpPr>
        <p:spPr>
          <a:xfrm>
            <a:off x="836780" y="4157125"/>
            <a:ext cx="10515600" cy="127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El sistema debe funcionar sin incidencia ni degradación del sistema durante 24 horas.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626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Pruebas de picos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0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4704"/>
            <a:ext cx="10515600" cy="745646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Pruebas de picos: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367"/>
          </a:xfrm>
        </p:spPr>
        <p:txBody>
          <a:bodyPr rtlCol="0">
            <a:normAutofit/>
          </a:bodyPr>
          <a:lstStyle/>
          <a:p>
            <a:r>
              <a:rPr lang="es-MX" sz="2800" dirty="0"/>
              <a:t>El objetivo es analizar el comportamiento del sistema cuando este es expuesto a picos de intensidad mezclados con carga normal, viendo cómo se recompone luego de esa carga mayor.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444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Planificación de las pruebas de rendimiento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4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4704"/>
            <a:ext cx="10515600" cy="745646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Planificación de las pruebas de rendimiento: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711"/>
          </a:xfrm>
        </p:spPr>
        <p:txBody>
          <a:bodyPr rtlCol="0">
            <a:normAutofit/>
          </a:bodyPr>
          <a:lstStyle/>
          <a:p>
            <a:r>
              <a:rPr lang="es-MX" sz="2800" dirty="0"/>
              <a:t>Uno de los problemas que presentan las pruebas de rendimiento es determinar el momento en el que se deben realizar y el entorno en el que realizarlas.</a:t>
            </a:r>
          </a:p>
          <a:p>
            <a:r>
              <a:rPr lang="es-MX" sz="2800" dirty="0"/>
              <a:t>Cuanto antes comiencen a realizarse las pruebas de rendimiento, mayor será la calidad de nuestro sistema, se minimizará el número de defectos y se producirá un ahorro económico por la detección temprana de errores.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6827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E05293A-A39E-4037-A110-2530A9B028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r="2631"/>
          <a:stretch>
            <a:fillRect/>
          </a:stretch>
        </p:blipFill>
        <p:spPr>
          <a:xfrm>
            <a:off x="4079776" y="476250"/>
            <a:ext cx="7696299" cy="5905500"/>
          </a:xfrm>
        </p:spPr>
      </p:pic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51384" y="497158"/>
            <a:ext cx="3428999" cy="4588026"/>
          </a:xfrm>
        </p:spPr>
        <p:txBody>
          <a:bodyPr rtlCol="0">
            <a:normAutofit/>
          </a:bodyPr>
          <a:lstStyle/>
          <a:p>
            <a:pPr marL="228600" lvl="0" indent="-228600">
              <a:spcBef>
                <a:spcPts val="1800"/>
              </a:spcBef>
              <a:buClr>
                <a:srgbClr val="B2D0B4"/>
              </a:buClr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prstClr val="white"/>
                </a:solidFill>
              </a:rPr>
              <a:t>Una buena estrategia es integrar las pruebas de rendimiento dentro del desarrollo del sistema. El objetivo en cada una de las etapas será diferente.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ES" dirty="0"/>
              <a:t>Herramientas para realizar pruebas de rendimiento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8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4704"/>
            <a:ext cx="10515600" cy="745646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Open </a:t>
            </a:r>
            <a:r>
              <a:rPr lang="es-ES" sz="3600" dirty="0" err="1"/>
              <a:t>Source</a:t>
            </a:r>
            <a:r>
              <a:rPr lang="es-ES" sz="3600" dirty="0"/>
              <a:t>: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7471"/>
          </a:xfrm>
        </p:spPr>
        <p:txBody>
          <a:bodyPr rtlCol="0">
            <a:normAutofit/>
          </a:bodyPr>
          <a:lstStyle/>
          <a:p>
            <a:r>
              <a:rPr lang="en-US" sz="2800" dirty="0" err="1"/>
              <a:t>FunkLoad</a:t>
            </a:r>
            <a:endParaRPr lang="en-US" sz="2800" dirty="0"/>
          </a:p>
          <a:p>
            <a:r>
              <a:rPr lang="en-US" sz="2800" dirty="0"/>
              <a:t>FWPTT Load Testing</a:t>
            </a:r>
          </a:p>
          <a:p>
            <a:r>
              <a:rPr lang="en-US" sz="2800" dirty="0" err="1"/>
              <a:t>LoadUI</a:t>
            </a:r>
            <a:endParaRPr lang="en-US" sz="2800" dirty="0"/>
          </a:p>
          <a:p>
            <a:r>
              <a:rPr lang="en-US" sz="2800" dirty="0"/>
              <a:t>JMeter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526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4704"/>
            <a:ext cx="10515600" cy="745646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Comerciales: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711"/>
          </a:xfrm>
        </p:spPr>
        <p:txBody>
          <a:bodyPr rtlCol="0">
            <a:normAutofit lnSpcReduction="10000"/>
          </a:bodyPr>
          <a:lstStyle/>
          <a:p>
            <a:r>
              <a:rPr lang="en-US" sz="2800" dirty="0"/>
              <a:t>HP LoadRunner</a:t>
            </a:r>
          </a:p>
          <a:p>
            <a:r>
              <a:rPr lang="en-US" sz="2800" dirty="0" err="1"/>
              <a:t>LoadStorm</a:t>
            </a:r>
            <a:endParaRPr lang="en-US" sz="2800" dirty="0"/>
          </a:p>
          <a:p>
            <a:r>
              <a:rPr lang="en-US" sz="2800" dirty="0" err="1"/>
              <a:t>NeoLoad</a:t>
            </a:r>
            <a:endParaRPr lang="en-US" sz="2800" dirty="0"/>
          </a:p>
          <a:p>
            <a:r>
              <a:rPr lang="en-US" sz="2800" dirty="0" err="1"/>
              <a:t>WebLOAD</a:t>
            </a:r>
            <a:r>
              <a:rPr lang="en-US" sz="2800" dirty="0"/>
              <a:t> Professional</a:t>
            </a:r>
          </a:p>
          <a:p>
            <a:r>
              <a:rPr lang="en-US" sz="2800" dirty="0"/>
              <a:t>Forecast</a:t>
            </a:r>
          </a:p>
          <a:p>
            <a:r>
              <a:rPr lang="en-US" sz="2800" dirty="0"/>
              <a:t>ANTS – Advanced .NET Testing System</a:t>
            </a:r>
          </a:p>
          <a:p>
            <a:r>
              <a:rPr lang="en-US" sz="2800" dirty="0"/>
              <a:t>Webserver Stress Tool</a:t>
            </a:r>
          </a:p>
          <a:p>
            <a:r>
              <a:rPr lang="en-US" sz="2800" dirty="0"/>
              <a:t>Load Impact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832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Concepto: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Hace referencia al estudio de comportamiento de un sistema cuando se ve sometido a una carga que actúa de manera concurrente.</a:t>
            </a:r>
          </a:p>
          <a:p>
            <a:pPr rtl="0"/>
            <a:r>
              <a:rPr lang="es-ES" sz="2800" dirty="0"/>
              <a:t>Hasta que un sistema no es sometido a una carga, no podremos conocer su comportamiento, ya que las pruebas funcionales no suelen incluir niveles altos de concurrencia.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Pruebas de rendimiento (performance test)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Tipos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Tipos: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5463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/>
              <a:t>Pruebas de carga.</a:t>
            </a:r>
          </a:p>
          <a:p>
            <a:pPr rtl="0"/>
            <a:r>
              <a:rPr lang="es-ES" sz="2800" dirty="0"/>
              <a:t>Pruebas de estrés.</a:t>
            </a:r>
          </a:p>
          <a:p>
            <a:pPr rtl="0"/>
            <a:r>
              <a:rPr lang="es-ES" sz="2800" dirty="0"/>
              <a:t>Pruebas de estabilidad.</a:t>
            </a:r>
          </a:p>
          <a:p>
            <a:pPr rtl="0"/>
            <a:r>
              <a:rPr lang="es-ES" sz="2800" dirty="0"/>
              <a:t>Pruebas de picos.</a:t>
            </a:r>
          </a:p>
        </p:txBody>
      </p:sp>
    </p:spTree>
    <p:extLst>
      <p:ext uri="{BB962C8B-B14F-4D97-AF65-F5344CB8AC3E}">
        <p14:creationId xmlns:p14="http://schemas.microsoft.com/office/powerpoint/2010/main" val="29074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Pruebas de carga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3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4704"/>
            <a:ext cx="10515600" cy="745646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Pruebas de carga: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351"/>
          </a:xfrm>
        </p:spPr>
        <p:txBody>
          <a:bodyPr rtlCol="0">
            <a:normAutofit/>
          </a:bodyPr>
          <a:lstStyle/>
          <a:p>
            <a:r>
              <a:rPr lang="es-MX" sz="2800" dirty="0"/>
              <a:t>Intentarán validar que se alcanzan los objetivos de prestaciones a los que se verán sometido el sistema en un entorno productivo.</a:t>
            </a:r>
            <a:endParaRPr lang="es-ES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5DBC1E-FC0D-41B4-8C20-7DCD1F14DA9D}"/>
              </a:ext>
            </a:extLst>
          </p:cNvPr>
          <p:cNvSpPr txBox="1">
            <a:spLocks/>
          </p:cNvSpPr>
          <p:nvPr/>
        </p:nvSpPr>
        <p:spPr>
          <a:xfrm>
            <a:off x="836780" y="3212976"/>
            <a:ext cx="10515600" cy="74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Ejemplos:</a:t>
            </a:r>
          </a:p>
        </p:txBody>
      </p:sp>
      <p:sp>
        <p:nvSpPr>
          <p:cNvPr id="5" name="Marcador de posición de contenido 2">
            <a:extLst>
              <a:ext uri="{FF2B5EF4-FFF2-40B4-BE49-F238E27FC236}">
                <a16:creationId xmlns:a16="http://schemas.microsoft.com/office/drawing/2014/main" id="{338CD22D-18FE-49F8-B130-E4993AA096A2}"/>
              </a:ext>
            </a:extLst>
          </p:cNvPr>
          <p:cNvSpPr txBox="1">
            <a:spLocks/>
          </p:cNvSpPr>
          <p:nvPr/>
        </p:nvSpPr>
        <p:spPr>
          <a:xfrm>
            <a:off x="836780" y="4273897"/>
            <a:ext cx="10515600" cy="19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Un sistema web debe soportar 3,500 reservas de viajes por hora con un tiempo de respuesta no superior a 6 segundos por página.</a:t>
            </a:r>
          </a:p>
          <a:p>
            <a:r>
              <a:rPr lang="es-MX" sz="2400" dirty="0"/>
              <a:t>Se deben alcanzar 25 llamadas al servicio de localización geográfica con un tiempo de respuesta máximo de 2 segundos.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5555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Pruebas de estrés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3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4704"/>
            <a:ext cx="10515600" cy="745646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Pruebas de estrés: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303"/>
          </a:xfrm>
        </p:spPr>
        <p:txBody>
          <a:bodyPr rtlCol="0">
            <a:normAutofit/>
          </a:bodyPr>
          <a:lstStyle/>
          <a:p>
            <a:r>
              <a:rPr lang="es-MX" sz="2800" dirty="0"/>
              <a:t>Someten al sistema a una carga por encima de los límites requeridos de funcionamiento.</a:t>
            </a:r>
            <a:endParaRPr lang="es-ES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5DBC1E-FC0D-41B4-8C20-7DCD1F14DA9D}"/>
              </a:ext>
            </a:extLst>
          </p:cNvPr>
          <p:cNvSpPr txBox="1">
            <a:spLocks/>
          </p:cNvSpPr>
          <p:nvPr/>
        </p:nvSpPr>
        <p:spPr>
          <a:xfrm>
            <a:off x="836780" y="3096203"/>
            <a:ext cx="10515600" cy="74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Ejemplos:</a:t>
            </a:r>
          </a:p>
        </p:txBody>
      </p:sp>
      <p:sp>
        <p:nvSpPr>
          <p:cNvPr id="5" name="Marcador de posición de contenido 2">
            <a:extLst>
              <a:ext uri="{FF2B5EF4-FFF2-40B4-BE49-F238E27FC236}">
                <a16:creationId xmlns:a16="http://schemas.microsoft.com/office/drawing/2014/main" id="{338CD22D-18FE-49F8-B130-E4993AA096A2}"/>
              </a:ext>
            </a:extLst>
          </p:cNvPr>
          <p:cNvSpPr txBox="1">
            <a:spLocks/>
          </p:cNvSpPr>
          <p:nvPr/>
        </p:nvSpPr>
        <p:spPr>
          <a:xfrm>
            <a:off x="836780" y="4157125"/>
            <a:ext cx="10515600" cy="127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Puesta a la venta de un producto estrella en un canal de venta.</a:t>
            </a:r>
          </a:p>
          <a:p>
            <a:r>
              <a:rPr lang="es-MX" sz="2400" dirty="0"/>
              <a:t>Visitas masivas a una web de noticias ante un evento relevante.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041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Pruebas de estabilidad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0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41</TotalTime>
  <Words>446</Words>
  <Application>Microsoft Office PowerPoint</Application>
  <PresentationFormat>Panorámica</PresentationFormat>
  <Paragraphs>70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Century Schoolbook</vt:lpstr>
      <vt:lpstr>BOCETO DE CIUDAD 16X9</vt:lpstr>
      <vt:lpstr>Pruebas de rendimiento (performance test)</vt:lpstr>
      <vt:lpstr>Concepto:</vt:lpstr>
      <vt:lpstr>Pruebas de rendimiento (performance test)</vt:lpstr>
      <vt:lpstr>Tipos:</vt:lpstr>
      <vt:lpstr>Pruebas de carga</vt:lpstr>
      <vt:lpstr>Pruebas de carga:</vt:lpstr>
      <vt:lpstr>Pruebas de estrés</vt:lpstr>
      <vt:lpstr>Pruebas de estrés:</vt:lpstr>
      <vt:lpstr>Pruebas de estabilidad</vt:lpstr>
      <vt:lpstr>Pruebas de estabilidad:</vt:lpstr>
      <vt:lpstr>Pruebas de picos</vt:lpstr>
      <vt:lpstr>Pruebas de picos:</vt:lpstr>
      <vt:lpstr>Planificación de las pruebas de rendimiento</vt:lpstr>
      <vt:lpstr>Planificación de las pruebas de rendimiento:</vt:lpstr>
      <vt:lpstr>Presentación de PowerPoint</vt:lpstr>
      <vt:lpstr>Herramientas para realizar pruebas de rendimiento</vt:lpstr>
      <vt:lpstr>Open Source:</vt:lpstr>
      <vt:lpstr>Comerciales: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rendimiento (performance test)</dc:title>
  <dc:creator>Luis Martin Carielo Arredondo</dc:creator>
  <cp:lastModifiedBy>Luis Martin Carielo Arredondo</cp:lastModifiedBy>
  <cp:revision>11</cp:revision>
  <dcterms:created xsi:type="dcterms:W3CDTF">2017-10-24T17:54:11Z</dcterms:created>
  <dcterms:modified xsi:type="dcterms:W3CDTF">2017-10-24T18:35:20Z</dcterms:modified>
</cp:coreProperties>
</file>