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>
        <p:scale>
          <a:sx n="117" d="100"/>
          <a:sy n="117" d="100"/>
        </p:scale>
        <p:origin x="138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A36-70C5-7348-BBE1-EB8D80AC0A2F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EEA1-099A-EF4E-9592-52DF8E74A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51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16A07-A847-FA47-914F-8A2364097F27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3EB11-4720-144D-B80B-4ED9E5C7B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5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DFBC-D737-E44F-A9D2-A41B14AD2B40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CD92-3AC3-7042-A9C5-5CC0E1E5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2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Экран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Михненков Иван Владимирович</dc:creator>
  <cp:lastModifiedBy>Михненков Иван Владимирович</cp:lastModifiedBy>
  <cp:revision>3</cp:revision>
  <dcterms:created xsi:type="dcterms:W3CDTF">2018-02-11T22:32:24Z</dcterms:created>
  <dcterms:modified xsi:type="dcterms:W3CDTF">2018-02-12T13:25:30Z</dcterms:modified>
</cp:coreProperties>
</file>