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641767-D2EF-4EAE-8D1A-F72BF4028788}" type="datetimeFigureOut">
              <a:rPr lang="en-US" smtClean="0"/>
              <a:t>2017-03-26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8B8609-0463-4C7B-9321-FB5F64B371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&amp;Rcy;&amp;iecy;&amp;zcy;&amp;ucy;&amp;lcy;&amp;tcy;&amp;acy;&amp;tcy; &amp;scy; &amp;icy;&amp;zcy;&amp;ocy;&amp;bcy;&amp;rcy;&amp;acy;&amp;zhcy;&amp;iecy;&amp;ncy;&amp;icy;&amp;iecy; &amp;zcy;&amp;acy; &amp;kcy;&amp;ocy;&amp;scy;&amp;tcy;&amp;iecy;&amp;ncy;&amp;ucy;&amp;rcy;&amp;kcy;&amp;icy;&amp;tcy;&amp;iecy; &amp;ncy;&amp;icy;&amp;ncy;&amp;dcy;&amp;zhcy;&amp;a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057400"/>
            <a:ext cx="3554289" cy="2667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bg-BG" dirty="0" smtClean="0"/>
              <a:t>Александър </a:t>
            </a:r>
            <a:r>
              <a:rPr lang="bg-BG" dirty="0" smtClean="0"/>
              <a:t>Стоянов</a:t>
            </a:r>
          </a:p>
          <a:p>
            <a:pPr>
              <a:buFont typeface="Wingdings" pitchFamily="2" charset="2"/>
              <a:buChar char="v"/>
            </a:pPr>
            <a:r>
              <a:rPr lang="bg-BG" dirty="0" smtClean="0"/>
              <a:t>Дария </a:t>
            </a:r>
            <a:r>
              <a:rPr lang="bg-BG" dirty="0" err="1" smtClean="0"/>
              <a:t>Никитова</a:t>
            </a:r>
            <a:endParaRPr lang="bg-BG" dirty="0" smtClean="0"/>
          </a:p>
          <a:p>
            <a:pPr>
              <a:buFont typeface="Wingdings" pitchFamily="2" charset="2"/>
              <a:buChar char="v"/>
            </a:pPr>
            <a:r>
              <a:rPr lang="bg-BG" dirty="0" smtClean="0"/>
              <a:t>Иван Милев</a:t>
            </a:r>
          </a:p>
          <a:p>
            <a:pPr>
              <a:buFont typeface="Wingdings" pitchFamily="2" charset="2"/>
              <a:buChar char="v"/>
            </a:pPr>
            <a:r>
              <a:rPr lang="bg-BG" dirty="0" smtClean="0"/>
              <a:t>Николай </a:t>
            </a:r>
            <a:r>
              <a:rPr lang="bg-BG" dirty="0" err="1" smtClean="0"/>
              <a:t>Станишев</a:t>
            </a:r>
            <a:endParaRPr lang="bg-BG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838200"/>
            <a:ext cx="6248400" cy="174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731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DOODLE WARS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543800" cy="175260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За всеки</a:t>
            </a:r>
          </a:p>
          <a:p>
            <a:r>
              <a:rPr lang="en-US" dirty="0" smtClean="0"/>
              <a:t>Creativity booster</a:t>
            </a:r>
            <a:endParaRPr lang="bg-BG" dirty="0" smtClean="0"/>
          </a:p>
          <a:p>
            <a:r>
              <a:rPr lang="bg-BG" dirty="0" smtClean="0"/>
              <a:t>Учиш докато се забавляваш</a:t>
            </a:r>
          </a:p>
          <a:p>
            <a:r>
              <a:rPr lang="bg-BG" dirty="0" smtClean="0"/>
              <a:t>Нови приятели</a:t>
            </a:r>
          </a:p>
          <a:p>
            <a:endParaRPr lang="en-US" dirty="0" smtClean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00400"/>
            <a:ext cx="5791200" cy="348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bg-BG" b="1" dirty="0" smtClean="0"/>
              <a:t>Технологии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Python3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1.8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Sketch.js</a:t>
            </a:r>
          </a:p>
          <a:p>
            <a:r>
              <a:rPr lang="en-US" dirty="0" smtClean="0"/>
              <a:t>HTML + CSS</a:t>
            </a:r>
            <a:endParaRPr lang="bg-BG" dirty="0" smtClean="0"/>
          </a:p>
          <a:p>
            <a:r>
              <a:rPr lang="en-US" dirty="0" smtClean="0"/>
              <a:t>Js (AJAX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SQL</a:t>
            </a:r>
          </a:p>
          <a:p>
            <a:endParaRPr lang="en-US" dirty="0"/>
          </a:p>
        </p:txBody>
      </p:sp>
      <p:sp>
        <p:nvSpPr>
          <p:cNvPr id="19458" name="AutoShape 2" descr="&amp;Rcy;&amp;iecy;&amp;zcy;&amp;ucy;&amp;lcy;&amp;tcy;&amp;acy;&amp;tcy; &amp;scy; &amp;icy;&amp;zcy;&amp;ocy;&amp;bcy;&amp;rcy;&amp;acy;&amp;zhcy;&amp;iecy;&amp;ncy;&amp;icy;&amp;iecy; &amp;zcy;&amp;acy; python logo"/>
          <p:cNvSpPr>
            <a:spLocks noChangeAspect="1" noChangeArrowheads="1"/>
          </p:cNvSpPr>
          <p:nvPr/>
        </p:nvSpPr>
        <p:spPr bwMode="auto">
          <a:xfrm>
            <a:off x="155575" y="-2232025"/>
            <a:ext cx="6210300" cy="4657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&amp;Rcy;&amp;iecy;&amp;zcy;&amp;ucy;&amp;lcy;&amp;tcy;&amp;acy;&amp;tcy; &amp;scy; &amp;icy;&amp;zcy;&amp;ocy;&amp;bcy;&amp;rcy;&amp;acy;&amp;zhcy;&amp;iecy;&amp;ncy;&amp;icy;&amp;iecy; &amp;zcy;&amp;acy; python logo"/>
          <p:cNvSpPr>
            <a:spLocks noChangeAspect="1" noChangeArrowheads="1"/>
          </p:cNvSpPr>
          <p:nvPr/>
        </p:nvSpPr>
        <p:spPr bwMode="auto">
          <a:xfrm>
            <a:off x="155575" y="-2232025"/>
            <a:ext cx="6210300" cy="4657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8" descr="&amp;Rcy;&amp;iecy;&amp;zcy;&amp;ucy;&amp;lcy;&amp;tcy;&amp;acy;&amp;tcy; &amp;scy; &amp;icy;&amp;zcy;&amp;ocy;&amp;bcy;&amp;rcy;&amp;acy;&amp;zhcy;&amp;iecy;&amp;ncy;&amp;icy;&amp;iecy; &amp;zcy;&amp;acy; django logo"/>
          <p:cNvSpPr>
            <a:spLocks noChangeAspect="1" noChangeArrowheads="1"/>
          </p:cNvSpPr>
          <p:nvPr/>
        </p:nvSpPr>
        <p:spPr bwMode="auto">
          <a:xfrm>
            <a:off x="155575" y="-1957388"/>
            <a:ext cx="81724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AutoShape 10" descr="&amp;Rcy;&amp;iecy;&amp;zcy;&amp;ucy;&amp;lcy;&amp;tcy;&amp;acy;&amp;tcy; &amp;scy; &amp;icy;&amp;zcy;&amp;ocy;&amp;bcy;&amp;rcy;&amp;acy;&amp;zhcy;&amp;iecy;&amp;ncy;&amp;icy;&amp;iecy; &amp;zcy;&amp;acy; django logo"/>
          <p:cNvSpPr>
            <a:spLocks noChangeAspect="1" noChangeArrowheads="1"/>
          </p:cNvSpPr>
          <p:nvPr/>
        </p:nvSpPr>
        <p:spPr bwMode="auto">
          <a:xfrm>
            <a:off x="155575" y="-1957388"/>
            <a:ext cx="81724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AutoShape 12" descr="&amp;Rcy;&amp;iecy;&amp;zcy;&amp;ucy;&amp;lcy;&amp;tcy;&amp;acy;&amp;tcy; &amp;scy; &amp;icy;&amp;zcy;&amp;ocy;&amp;bcy;&amp;rcy;&amp;acy;&amp;zhcy;&amp;iecy;&amp;ncy;&amp;icy;&amp;iecy; &amp;zcy;&amp;acy; django logo"/>
          <p:cNvSpPr>
            <a:spLocks noChangeAspect="1" noChangeArrowheads="1"/>
          </p:cNvSpPr>
          <p:nvPr/>
        </p:nvSpPr>
        <p:spPr bwMode="auto">
          <a:xfrm>
            <a:off x="155575" y="-1957388"/>
            <a:ext cx="81724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AutoShape 14" descr="&amp;Rcy;&amp;iecy;&amp;zcy;&amp;ucy;&amp;lcy;&amp;tcy;&amp;acy;&amp;tcy; &amp;scy; &amp;icy;&amp;zcy;&amp;ocy;&amp;bcy;&amp;rcy;&amp;acy;&amp;zhcy;&amp;iecy;&amp;ncy;&amp;icy;&amp;iecy; &amp;zcy;&amp;acy; django logo"/>
          <p:cNvSpPr>
            <a:spLocks noChangeAspect="1" noChangeArrowheads="1"/>
          </p:cNvSpPr>
          <p:nvPr/>
        </p:nvSpPr>
        <p:spPr bwMode="auto">
          <a:xfrm>
            <a:off x="155575" y="-1957388"/>
            <a:ext cx="81724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447800"/>
            <a:ext cx="3038475" cy="152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76" name="Picture 20" descr="&amp;Rcy;&amp;iecy;&amp;zcy;&amp;ucy;&amp;lcy;&amp;tcy;&amp;acy;&amp;tcy; &amp;scy; &amp;icy;&amp;zcy;&amp;ocy;&amp;bcy;&amp;rcy;&amp;acy;&amp;zhcy;&amp;iecy;&amp;ncy;&amp;icy;&amp;iecy; &amp;zcy;&amp;acy; javascript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267200"/>
            <a:ext cx="3886200" cy="2279905"/>
          </a:xfrm>
          <a:prstGeom prst="rect">
            <a:avLst/>
          </a:prstGeom>
          <a:noFill/>
        </p:spPr>
      </p:pic>
      <p:pic>
        <p:nvPicPr>
          <p:cNvPr id="19478" name="Picture 22" descr="&amp;Rcy;&amp;iecy;&amp;zcy;&amp;ucy;&amp;lcy;&amp;tcy;&amp;acy;&amp;tcy; &amp;scy; &amp;icy;&amp;zcy;&amp;ocy;&amp;bcy;&amp;rcy;&amp;acy;&amp;zhcy;&amp;iecy;&amp;ncy;&amp;icy;&amp;iecy; &amp;zcy;&amp;acy; sql light 3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819400"/>
            <a:ext cx="2737569" cy="1295400"/>
          </a:xfrm>
          <a:prstGeom prst="rect">
            <a:avLst/>
          </a:prstGeom>
          <a:noFill/>
        </p:spPr>
      </p:pic>
      <p:sp>
        <p:nvSpPr>
          <p:cNvPr id="19480" name="AutoShape 24" descr="&amp;Rcy;&amp;iecy;&amp;zcy;&amp;ucy;&amp;lcy;&amp;tcy;&amp;acy;&amp;tcy; &amp;scy; &amp;icy;&amp;zcy;&amp;ocy;&amp;bcy;&amp;rcy;&amp;acy;&amp;zhcy;&amp;iecy;&amp;ncy;&amp;icy;&amp;iecy; &amp;zcy;&amp;acy; python logo transparent"/>
          <p:cNvSpPr>
            <a:spLocks noChangeAspect="1" noChangeArrowheads="1"/>
          </p:cNvSpPr>
          <p:nvPr/>
        </p:nvSpPr>
        <p:spPr bwMode="auto">
          <a:xfrm>
            <a:off x="155575" y="-822325"/>
            <a:ext cx="3429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2" name="AutoShape 26" descr="&amp;Rcy;&amp;iecy;&amp;zcy;&amp;ucy;&amp;lcy;&amp;tcy;&amp;acy;&amp;tcy; &amp;scy; &amp;icy;&amp;zcy;&amp;ocy;&amp;bcy;&amp;rcy;&amp;acy;&amp;zhcy;&amp;iecy;&amp;ncy;&amp;icy;&amp;iecy; &amp;zcy;&amp;acy; python logo transparent"/>
          <p:cNvSpPr>
            <a:spLocks noChangeAspect="1" noChangeArrowheads="1"/>
          </p:cNvSpPr>
          <p:nvPr/>
        </p:nvSpPr>
        <p:spPr bwMode="auto">
          <a:xfrm>
            <a:off x="155575" y="-822325"/>
            <a:ext cx="3429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4" name="AutoShape 28" descr="&amp;Rcy;&amp;iecy;&amp;zcy;&amp;ucy;&amp;lcy;&amp;tcy;&amp;acy;&amp;tcy; &amp;scy; &amp;icy;&amp;zcy;&amp;ocy;&amp;bcy;&amp;rcy;&amp;acy;&amp;zhcy;&amp;iecy;&amp;ncy;&amp;icy;&amp;iecy; &amp;zcy;&amp;acy; python logo transparent"/>
          <p:cNvSpPr>
            <a:spLocks noChangeAspect="1" noChangeArrowheads="1"/>
          </p:cNvSpPr>
          <p:nvPr/>
        </p:nvSpPr>
        <p:spPr bwMode="auto">
          <a:xfrm>
            <a:off x="155575" y="-693738"/>
            <a:ext cx="4933950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6" name="AutoShape 30" descr="&amp;Rcy;&amp;iecy;&amp;zcy;&amp;ucy;&amp;lcy;&amp;tcy;&amp;acy;&amp;tcy; &amp;scy; &amp;icy;&amp;zcy;&amp;ocy;&amp;bcy;&amp;rcy;&amp;acy;&amp;zhcy;&amp;iecy;&amp;ncy;&amp;icy;&amp;iecy; &amp;zcy;&amp;acy; python logo transparent"/>
          <p:cNvSpPr>
            <a:spLocks noChangeAspect="1" noChangeArrowheads="1"/>
          </p:cNvSpPr>
          <p:nvPr/>
        </p:nvSpPr>
        <p:spPr bwMode="auto">
          <a:xfrm>
            <a:off x="155575" y="-693738"/>
            <a:ext cx="4933950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8" name="AutoShape 32" descr="&amp;Rcy;&amp;iecy;&amp;zcy;&amp;ucy;&amp;lcy;&amp;tcy;&amp;acy;&amp;tcy; &amp;scy; &amp;icy;&amp;zcy;&amp;ocy;&amp;bcy;&amp;rcy;&amp;acy;&amp;zhcy;&amp;iecy;&amp;ncy;&amp;icy;&amp;iecy; &amp;zcy;&amp;acy; python logo transparent"/>
          <p:cNvSpPr>
            <a:spLocks noChangeAspect="1" noChangeArrowheads="1"/>
          </p:cNvSpPr>
          <p:nvPr/>
        </p:nvSpPr>
        <p:spPr bwMode="auto">
          <a:xfrm>
            <a:off x="155575" y="-693738"/>
            <a:ext cx="4933950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90" name="AutoShape 34" descr="&amp;Rcy;&amp;iecy;&amp;zcy;&amp;ucy;&amp;lcy;&amp;tcy;&amp;acy;&amp;tcy; &amp;scy; &amp;icy;&amp;zcy;&amp;ocy;&amp;bcy;&amp;rcy;&amp;acy;&amp;zhcy;&amp;iecy;&amp;ncy;&amp;icy;&amp;iecy; &amp;zcy;&amp;acy; python logo transparent"/>
          <p:cNvSpPr>
            <a:spLocks noChangeAspect="1" noChangeArrowheads="1"/>
          </p:cNvSpPr>
          <p:nvPr/>
        </p:nvSpPr>
        <p:spPr bwMode="auto">
          <a:xfrm>
            <a:off x="155575" y="-693738"/>
            <a:ext cx="4933950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92" name="AutoShape 36" descr="&amp;Rcy;&amp;iecy;&amp;zcy;&amp;ucy;&amp;lcy;&amp;tcy;&amp;acy;&amp;tcy; &amp;scy; &amp;icy;&amp;zcy;&amp;ocy;&amp;bcy;&amp;rcy;&amp;acy;&amp;zhcy;&amp;iecy;&amp;ncy;&amp;icy;&amp;iecy; &amp;zcy;&amp;acy; python logo transparent"/>
          <p:cNvSpPr>
            <a:spLocks noChangeAspect="1" noChangeArrowheads="1"/>
          </p:cNvSpPr>
          <p:nvPr/>
        </p:nvSpPr>
        <p:spPr bwMode="auto">
          <a:xfrm>
            <a:off x="155575" y="-693738"/>
            <a:ext cx="4933950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94" name="AutoShape 38" descr="&amp;Rcy;&amp;iecy;&amp;zcy;&amp;ucy;&amp;lcy;&amp;tcy;&amp;acy;&amp;tcy; &amp;scy; &amp;icy;&amp;zcy;&amp;ocy;&amp;bcy;&amp;rcy;&amp;acy;&amp;zhcy;&amp;iecy;&amp;ncy;&amp;icy;&amp;iecy; &amp;zcy;&amp;acy; python logo transparent"/>
          <p:cNvSpPr>
            <a:spLocks noChangeAspect="1" noChangeArrowheads="1"/>
          </p:cNvSpPr>
          <p:nvPr/>
        </p:nvSpPr>
        <p:spPr bwMode="auto">
          <a:xfrm>
            <a:off x="155575" y="-693738"/>
            <a:ext cx="4933950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96" name="Picture 40" descr="&amp;Rcy;&amp;iecy;&amp;zcy;&amp;ucy;&amp;lcy;&amp;tcy;&amp;acy;&amp;tcy; &amp;scy; &amp;icy;&amp;zcy;&amp;ocy;&amp;bcy;&amp;rcy;&amp;acy;&amp;zhcy;&amp;iecy;&amp;ncy;&amp;icy;&amp;iecy; &amp;zcy;&amp;acy; python logo transpar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1524000"/>
            <a:ext cx="1905000" cy="1905000"/>
          </a:xfrm>
          <a:prstGeom prst="rect">
            <a:avLst/>
          </a:prstGeom>
          <a:noFill/>
        </p:spPr>
      </p:pic>
      <p:pic>
        <p:nvPicPr>
          <p:cNvPr id="19498" name="Picture 42" descr="&amp;Rcy;&amp;iecy;&amp;zcy;&amp;ucy;&amp;lcy;&amp;tcy;&amp;acy;&amp;tcy; &amp;scy; &amp;icy;&amp;zcy;&amp;ocy;&amp;bcy;&amp;rcy;&amp;acy;&amp;zhcy;&amp;iecy;&amp;ncy;&amp;icy;&amp;iecy; &amp;zcy;&amp;acy; bootstrap logo transparen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3352800"/>
            <a:ext cx="1295400" cy="1300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50036"/>
            <a:ext cx="7467600" cy="560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731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bg-BG" b="1" dirty="0" smtClean="0"/>
              <a:t>Поле за рисуване</a:t>
            </a:r>
            <a:endParaRPr lang="en-US" b="1" dirty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572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0"/>
            <a:ext cx="4876800" cy="686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 smtClean="0"/>
              <a:t>Бъдещето на проекта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Някои </a:t>
            </a:r>
            <a:r>
              <a:rPr lang="bg-BG" smtClean="0"/>
              <a:t>от функционалностите:</a:t>
            </a:r>
            <a:endParaRPr lang="bg-BG" dirty="0" smtClean="0"/>
          </a:p>
          <a:p>
            <a:r>
              <a:rPr lang="bg-BG" dirty="0" smtClean="0"/>
              <a:t>Лист с приятели</a:t>
            </a:r>
          </a:p>
          <a:p>
            <a:r>
              <a:rPr lang="bg-BG" dirty="0" smtClean="0"/>
              <a:t>Разнообразни теми</a:t>
            </a:r>
          </a:p>
          <a:p>
            <a:r>
              <a:rPr lang="bg-BG" dirty="0" smtClean="0"/>
              <a:t>Лобита</a:t>
            </a:r>
          </a:p>
          <a:p>
            <a:r>
              <a:rPr lang="bg-BG" dirty="0" smtClean="0"/>
              <a:t>Точки и рундове</a:t>
            </a:r>
          </a:p>
          <a:p>
            <a:r>
              <a:rPr lang="bg-BG" dirty="0" smtClean="0"/>
              <a:t>Съдията ще вижда какво се случва в реално време</a:t>
            </a:r>
          </a:p>
          <a:p>
            <a:r>
              <a:rPr lang="bg-BG" dirty="0" smtClean="0"/>
              <a:t>Персонализация на профил</a:t>
            </a:r>
          </a:p>
          <a:p>
            <a:endParaRPr lang="bg-BG" dirty="0" smtClean="0"/>
          </a:p>
          <a:p>
            <a:endParaRPr lang="bg-BG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895600"/>
            <a:ext cx="2555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bg-BG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ДЕМО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5B3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</TotalTime>
  <Words>67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Slide 1</vt:lpstr>
      <vt:lpstr>DOODLE WARS</vt:lpstr>
      <vt:lpstr>Технологии</vt:lpstr>
      <vt:lpstr>Поле за рисуване</vt:lpstr>
      <vt:lpstr>Slide 5</vt:lpstr>
      <vt:lpstr>Бъдещето на проекта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</dc:title>
  <dc:creator>Kiril Nikitov</dc:creator>
  <cp:lastModifiedBy>Kiril Nikitov</cp:lastModifiedBy>
  <cp:revision>16</cp:revision>
  <dcterms:created xsi:type="dcterms:W3CDTF">2017-03-26T07:36:29Z</dcterms:created>
  <dcterms:modified xsi:type="dcterms:W3CDTF">2017-03-26T09:45:10Z</dcterms:modified>
</cp:coreProperties>
</file>