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9D878-D731-473E-8F24-A437CFF98A11}" v="89" dt="2021-06-15T18:36:34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Milev" userId="bc58684a7a9c98a3" providerId="Windows Live" clId="Web-{4A59D878-D731-473E-8F24-A437CFF98A11}"/>
    <pc:docChg chg="addSld modSld addMainMaster delMainMaster">
      <pc:chgData name="Ivan Milev" userId="bc58684a7a9c98a3" providerId="Windows Live" clId="Web-{4A59D878-D731-473E-8F24-A437CFF98A11}" dt="2021-06-15T18:36:32.761" v="59" actId="20577"/>
      <pc:docMkLst>
        <pc:docMk/>
      </pc:docMkLst>
      <pc:sldChg chg="addSp delSp modSp mod setBg modClrScheme delDesignElem chgLayout">
        <pc:chgData name="Ivan Milev" userId="bc58684a7a9c98a3" providerId="Windows Live" clId="Web-{4A59D878-D731-473E-8F24-A437CFF98A11}" dt="2021-06-15T18:34:55.883" v="48"/>
        <pc:sldMkLst>
          <pc:docMk/>
          <pc:sldMk cId="109857222" sldId="256"/>
        </pc:sldMkLst>
        <pc:spChg chg="mod ord">
          <ac:chgData name="Ivan Milev" userId="bc58684a7a9c98a3" providerId="Windows Live" clId="Web-{4A59D878-D731-473E-8F24-A437CFF98A11}" dt="2021-06-15T18:34:55.883" v="4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Ivan Milev" userId="bc58684a7a9c98a3" providerId="Windows Live" clId="Web-{4A59D878-D731-473E-8F24-A437CFF98A11}" dt="2021-06-15T18:34:55.883" v="4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Ivan Milev" userId="bc58684a7a9c98a3" providerId="Windows Live" clId="Web-{4A59D878-D731-473E-8F24-A437CFF98A11}" dt="2021-06-15T18:34:55.883" v="48"/>
          <ac:spMkLst>
            <pc:docMk/>
            <pc:sldMk cId="109857222" sldId="256"/>
            <ac:spMk id="8" creationId="{907EF6B7-1338-4443-8C46-6A318D952DFD}"/>
          </ac:spMkLst>
        </pc:spChg>
        <pc:spChg chg="add del">
          <ac:chgData name="Ivan Milev" userId="bc58684a7a9c98a3" providerId="Windows Live" clId="Web-{4A59D878-D731-473E-8F24-A437CFF98A11}" dt="2021-06-15T18:28:19.700" v="7"/>
          <ac:spMkLst>
            <pc:docMk/>
            <pc:sldMk cId="109857222" sldId="256"/>
            <ac:spMk id="9" creationId="{F1174801-1395-44C5-9B00-CCAC45C056E7}"/>
          </ac:spMkLst>
        </pc:spChg>
        <pc:spChg chg="add">
          <ac:chgData name="Ivan Milev" userId="bc58684a7a9c98a3" providerId="Windows Live" clId="Web-{4A59D878-D731-473E-8F24-A437CFF98A11}" dt="2021-06-15T18:34:55.883" v="48"/>
          <ac:spMkLst>
            <pc:docMk/>
            <pc:sldMk cId="109857222" sldId="256"/>
            <ac:spMk id="10" creationId="{DAAE4CDD-124C-4DCF-9584-B6033B545DD5}"/>
          </ac:spMkLst>
        </pc:spChg>
        <pc:spChg chg="add del">
          <ac:chgData name="Ivan Milev" userId="bc58684a7a9c98a3" providerId="Windows Live" clId="Web-{4A59D878-D731-473E-8F24-A437CFF98A11}" dt="2021-06-15T18:28:19.700" v="7"/>
          <ac:spMkLst>
            <pc:docMk/>
            <pc:sldMk cId="109857222" sldId="256"/>
            <ac:spMk id="11" creationId="{996DFAFB-BCE1-4BEC-82FB-D574234DEF0A}"/>
          </ac:spMkLst>
        </pc:spChg>
        <pc:spChg chg="add">
          <ac:chgData name="Ivan Milev" userId="bc58684a7a9c98a3" providerId="Windows Live" clId="Web-{4A59D878-D731-473E-8F24-A437CFF98A11}" dt="2021-06-15T18:34:55.883" v="48"/>
          <ac:spMkLst>
            <pc:docMk/>
            <pc:sldMk cId="109857222" sldId="256"/>
            <ac:spMk id="12" creationId="{081E4A58-353D-44AE-B2FC-2A74E2E400F7}"/>
          </ac:spMkLst>
        </pc:spChg>
        <pc:spChg chg="add del">
          <ac:chgData name="Ivan Milev" userId="bc58684a7a9c98a3" providerId="Windows Live" clId="Web-{4A59D878-D731-473E-8F24-A437CFF98A11}" dt="2021-06-15T18:28:19.700" v="7"/>
          <ac:spMkLst>
            <pc:docMk/>
            <pc:sldMk cId="109857222" sldId="256"/>
            <ac:spMk id="13" creationId="{60E728E6-A07E-4A6C-AB92-D56E1402F61A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109857222" sldId="256"/>
            <ac:spMk id="42" creationId="{EA164D6B-6878-4B9F-A2D0-985D39B17B46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109857222" sldId="256"/>
            <ac:spMk id="44" creationId="{064738AB-B6BE-4867-889A-52CE4AC8DBD0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109857222" sldId="256"/>
            <ac:spMk id="46" creationId="{BBD49B71-B686-4DFD-93AD-40CB19B626B9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109857222" sldId="256"/>
            <ac:spMk id="48" creationId="{7C60369F-A41B-4D6E-8990-30E2715C5730}"/>
          </ac:spMkLst>
        </pc:spChg>
        <pc:grpChg chg="add del">
          <ac:chgData name="Ivan Milev" userId="bc58684a7a9c98a3" providerId="Windows Live" clId="Web-{4A59D878-D731-473E-8F24-A437CFF98A11}" dt="2021-06-15T18:28:19.700" v="7"/>
          <ac:grpSpMkLst>
            <pc:docMk/>
            <pc:sldMk cId="109857222" sldId="256"/>
            <ac:grpSpMk id="15" creationId="{18579DB9-24B0-487B-81E3-8D02AD5F8C81}"/>
          </ac:grpSpMkLst>
        </pc:grpChg>
        <pc:grpChg chg="add del">
          <ac:chgData name="Ivan Milev" userId="bc58684a7a9c98a3" providerId="Windows Live" clId="Web-{4A59D878-D731-473E-8F24-A437CFF98A11}" dt="2021-06-15T18:28:19.700" v="7"/>
          <ac:grpSpMkLst>
            <pc:docMk/>
            <pc:sldMk cId="109857222" sldId="256"/>
            <ac:grpSpMk id="24" creationId="{5C0E6139-8A19-4905-87E2-E547D7B7F1AF}"/>
          </ac:grpSpMkLst>
        </pc:grpChg>
        <pc:grpChg chg="add del">
          <ac:chgData name="Ivan Milev" userId="bc58684a7a9c98a3" providerId="Windows Live" clId="Web-{4A59D878-D731-473E-8F24-A437CFF98A11}" dt="2021-06-15T18:28:19.700" v="7"/>
          <ac:grpSpMkLst>
            <pc:docMk/>
            <pc:sldMk cId="109857222" sldId="256"/>
            <ac:grpSpMk id="28" creationId="{8F281804-17FE-49B9-9065-1A44CD473CAE}"/>
          </ac:grpSpMkLst>
        </pc:grpChg>
        <pc:picChg chg="add del mod ord">
          <ac:chgData name="Ivan Milev" userId="bc58684a7a9c98a3" providerId="Windows Live" clId="Web-{4A59D878-D731-473E-8F24-A437CFF98A11}" dt="2021-06-15T18:34:39.851" v="46"/>
          <ac:picMkLst>
            <pc:docMk/>
            <pc:sldMk cId="109857222" sldId="256"/>
            <ac:picMk id="4" creationId="{5DC7C128-8C19-444A-996B-0D6DE126CE50}"/>
          </ac:picMkLst>
        </pc:picChg>
      </pc:sldChg>
      <pc:sldChg chg="addSp delSp modSp new mod setBg modClrScheme delDesignElem chgLayout">
        <pc:chgData name="Ivan Milev" userId="bc58684a7a9c98a3" providerId="Windows Live" clId="Web-{4A59D878-D731-473E-8F24-A437CFF98A11}" dt="2021-06-15T18:35:01.790" v="49"/>
        <pc:sldMkLst>
          <pc:docMk/>
          <pc:sldMk cId="3008516702" sldId="257"/>
        </pc:sldMkLst>
        <pc:spChg chg="mod ord">
          <ac:chgData name="Ivan Milev" userId="bc58684a7a9c98a3" providerId="Windows Live" clId="Web-{4A59D878-D731-473E-8F24-A437CFF98A11}" dt="2021-06-15T18:35:01.790" v="49"/>
          <ac:spMkLst>
            <pc:docMk/>
            <pc:sldMk cId="3008516702" sldId="257"/>
            <ac:spMk id="2" creationId="{B0D1146C-38CF-4C4A-8CE3-B29F7C3CDCDB}"/>
          </ac:spMkLst>
        </pc:spChg>
        <pc:spChg chg="del">
          <ac:chgData name="Ivan Milev" userId="bc58684a7a9c98a3" providerId="Windows Live" clId="Web-{4A59D878-D731-473E-8F24-A437CFF98A11}" dt="2021-06-15T18:28:37.466" v="11"/>
          <ac:spMkLst>
            <pc:docMk/>
            <pc:sldMk cId="3008516702" sldId="257"/>
            <ac:spMk id="3" creationId="{8205098F-6E65-4265-B9F4-496253D1A878}"/>
          </ac:spMkLst>
        </pc:spChg>
        <pc:spChg chg="add">
          <ac:chgData name="Ivan Milev" userId="bc58684a7a9c98a3" providerId="Windows Live" clId="Web-{4A59D878-D731-473E-8F24-A437CFF98A11}" dt="2021-06-15T18:35:01.790" v="49"/>
          <ac:spMkLst>
            <pc:docMk/>
            <pc:sldMk cId="3008516702" sldId="257"/>
            <ac:spMk id="6" creationId="{D4771268-CB57-404A-9271-370EB28F6090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3008516702" sldId="257"/>
            <ac:spMk id="9" creationId="{1ED69555-EE48-4B19-812B-4E1068DBF976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3008516702" sldId="257"/>
            <ac:spMk id="11" creationId="{57AEB73D-F521-4B19-820F-12DB6BCC8406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3008516702" sldId="257"/>
            <ac:spMk id="13" creationId="{6B72EEBA-3A5D-41CE-8465-A45A0F65674E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3008516702" sldId="257"/>
            <ac:spMk id="15" creationId="{F45F8234-3080-4C07-B575-B79541029884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3008516702" sldId="257"/>
            <ac:spMk id="17" creationId="{1B0E0466-9F2F-4C27-AE6F-953F891B0020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3008516702" sldId="257"/>
            <ac:spMk id="19" creationId="{E4F2DCBC-B44F-4E3C-871F-87CC2B8BDF91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3008516702" sldId="257"/>
            <ac:spMk id="21" creationId="{943065B8-2E07-4810-B74C-42FD0409160E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3008516702" sldId="257"/>
            <ac:spMk id="23" creationId="{6D529F17-FB87-4ECB-9485-C58500A1BA42}"/>
          </ac:spMkLst>
        </pc:spChg>
        <pc:picChg chg="add mod ord">
          <ac:chgData name="Ivan Milev" userId="bc58684a7a9c98a3" providerId="Windows Live" clId="Web-{4A59D878-D731-473E-8F24-A437CFF98A11}" dt="2021-06-15T18:35:01.790" v="49"/>
          <ac:picMkLst>
            <pc:docMk/>
            <pc:sldMk cId="3008516702" sldId="257"/>
            <ac:picMk id="4" creationId="{470E948B-A4C6-4A92-9151-250E01707F14}"/>
          </ac:picMkLst>
        </pc:picChg>
      </pc:sldChg>
      <pc:sldChg chg="addSp delSp modSp new mod setBg modClrScheme delDesignElem chgLayout">
        <pc:chgData name="Ivan Milev" userId="bc58684a7a9c98a3" providerId="Windows Live" clId="Web-{4A59D878-D731-473E-8F24-A437CFF98A11}" dt="2021-06-15T18:36:13.979" v="54"/>
        <pc:sldMkLst>
          <pc:docMk/>
          <pc:sldMk cId="185641078" sldId="258"/>
        </pc:sldMkLst>
        <pc:spChg chg="mod ord">
          <ac:chgData name="Ivan Milev" userId="bc58684a7a9c98a3" providerId="Windows Live" clId="Web-{4A59D878-D731-473E-8F24-A437CFF98A11}" dt="2021-06-15T18:36:13.979" v="54"/>
          <ac:spMkLst>
            <pc:docMk/>
            <pc:sldMk cId="185641078" sldId="258"/>
            <ac:spMk id="2" creationId="{0CE72E35-AFF3-4267-955C-87375BF7051A}"/>
          </ac:spMkLst>
        </pc:spChg>
        <pc:spChg chg="del">
          <ac:chgData name="Ivan Milev" userId="bc58684a7a9c98a3" providerId="Windows Live" clId="Web-{4A59D878-D731-473E-8F24-A437CFF98A11}" dt="2021-06-15T18:29:06.264" v="17"/>
          <ac:spMkLst>
            <pc:docMk/>
            <pc:sldMk cId="185641078" sldId="258"/>
            <ac:spMk id="3" creationId="{8310F2E5-B07D-4147-8CA6-8AD1EC578098}"/>
          </ac:spMkLst>
        </pc:spChg>
        <pc:spChg chg="add del">
          <ac:chgData name="Ivan Milev" userId="bc58684a7a9c98a3" providerId="Windows Live" clId="Web-{4A59D878-D731-473E-8F24-A437CFF98A11}" dt="2021-06-15T18:36:11.291" v="51"/>
          <ac:spMkLst>
            <pc:docMk/>
            <pc:sldMk cId="185641078" sldId="258"/>
            <ac:spMk id="7" creationId="{7F57BEA8-497D-4AA8-8A18-BDCD696B25FE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185641078" sldId="258"/>
            <ac:spMk id="9" creationId="{1ED69555-EE48-4B19-812B-4E1068DBF976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185641078" sldId="258"/>
            <ac:spMk id="11" creationId="{57AEB73D-F521-4B19-820F-12DB6BCC8406}"/>
          </ac:spMkLst>
        </pc:spChg>
        <pc:spChg chg="add del">
          <ac:chgData name="Ivan Milev" userId="bc58684a7a9c98a3" providerId="Windows Live" clId="Web-{4A59D878-D731-473E-8F24-A437CFF98A11}" dt="2021-06-15T18:36:13.979" v="53"/>
          <ac:spMkLst>
            <pc:docMk/>
            <pc:sldMk cId="185641078" sldId="258"/>
            <ac:spMk id="12" creationId="{A4AC5506-6312-4701-8D3C-40187889A947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185641078" sldId="258"/>
            <ac:spMk id="13" creationId="{6B72EEBA-3A5D-41CE-8465-A45A0F65674E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185641078" sldId="258"/>
            <ac:spMk id="15" creationId="{EA164D6B-6878-4B9F-A2D0-985D39B17B46}"/>
          </ac:spMkLst>
        </pc:spChg>
        <pc:spChg chg="add">
          <ac:chgData name="Ivan Milev" userId="bc58684a7a9c98a3" providerId="Windows Live" clId="Web-{4A59D878-D731-473E-8F24-A437CFF98A11}" dt="2021-06-15T18:36:13.979" v="54"/>
          <ac:spMkLst>
            <pc:docMk/>
            <pc:sldMk cId="185641078" sldId="258"/>
            <ac:spMk id="16" creationId="{7F57BEA8-497D-4AA8-8A18-BDCD696B25FE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185641078" sldId="258"/>
            <ac:spMk id="17" creationId="{4413CD7F-736E-4AF7-AB2B-473CAA9E1D09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185641078" sldId="258"/>
            <ac:spMk id="19" creationId="{55EDA2F5-6B28-478B-9AC4-43FE41E2B3C6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185641078" sldId="258"/>
            <ac:spMk id="21" creationId="{701D712E-ABB9-4258-877D-9349C8577A07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185641078" sldId="258"/>
            <ac:spMk id="23" creationId="{E7528E56-1447-4C98-882B-CE26279501A1}"/>
          </ac:spMkLst>
        </pc:spChg>
        <pc:picChg chg="add mod ord">
          <ac:chgData name="Ivan Milev" userId="bc58684a7a9c98a3" providerId="Windows Live" clId="Web-{4A59D878-D731-473E-8F24-A437CFF98A11}" dt="2021-06-15T18:36:13.979" v="54"/>
          <ac:picMkLst>
            <pc:docMk/>
            <pc:sldMk cId="185641078" sldId="258"/>
            <ac:picMk id="4" creationId="{4EE57D4C-4A89-483B-8EC8-522354F341AE}"/>
          </ac:picMkLst>
        </pc:picChg>
        <pc:cxnChg chg="add del">
          <ac:chgData name="Ivan Milev" userId="bc58684a7a9c98a3" providerId="Windows Live" clId="Web-{4A59D878-D731-473E-8F24-A437CFF98A11}" dt="2021-06-15T18:36:11.291" v="51"/>
          <ac:cxnSpMkLst>
            <pc:docMk/>
            <pc:sldMk cId="185641078" sldId="258"/>
            <ac:cxnSpMk id="6" creationId="{D2E961F1-4A28-4A5F-BBD4-6E400E5E6C75}"/>
          </ac:cxnSpMkLst>
        </pc:cxnChg>
        <pc:cxnChg chg="add del">
          <ac:chgData name="Ivan Milev" userId="bc58684a7a9c98a3" providerId="Windows Live" clId="Web-{4A59D878-D731-473E-8F24-A437CFF98A11}" dt="2021-06-15T18:36:11.291" v="51"/>
          <ac:cxnSpMkLst>
            <pc:docMk/>
            <pc:sldMk cId="185641078" sldId="258"/>
            <ac:cxnSpMk id="8" creationId="{A82415D3-DDE5-4D63-8CB3-23A5EC581B27}"/>
          </ac:cxnSpMkLst>
        </pc:cxnChg>
        <pc:cxnChg chg="add del">
          <ac:chgData name="Ivan Milev" userId="bc58684a7a9c98a3" providerId="Windows Live" clId="Web-{4A59D878-D731-473E-8F24-A437CFF98A11}" dt="2021-06-15T18:36:11.291" v="51"/>
          <ac:cxnSpMkLst>
            <pc:docMk/>
            <pc:sldMk cId="185641078" sldId="258"/>
            <ac:cxnSpMk id="10" creationId="{AD7193FB-6AE6-4B3B-8F89-56B55DD63B4D}"/>
          </ac:cxnSpMkLst>
        </pc:cxnChg>
        <pc:cxnChg chg="add">
          <ac:chgData name="Ivan Milev" userId="bc58684a7a9c98a3" providerId="Windows Live" clId="Web-{4A59D878-D731-473E-8F24-A437CFF98A11}" dt="2021-06-15T18:36:13.979" v="54"/>
          <ac:cxnSpMkLst>
            <pc:docMk/>
            <pc:sldMk cId="185641078" sldId="258"/>
            <ac:cxnSpMk id="14" creationId="{D2E961F1-4A28-4A5F-BBD4-6E400E5E6C75}"/>
          </ac:cxnSpMkLst>
        </pc:cxnChg>
        <pc:cxnChg chg="add">
          <ac:chgData name="Ivan Milev" userId="bc58684a7a9c98a3" providerId="Windows Live" clId="Web-{4A59D878-D731-473E-8F24-A437CFF98A11}" dt="2021-06-15T18:36:13.979" v="54"/>
          <ac:cxnSpMkLst>
            <pc:docMk/>
            <pc:sldMk cId="185641078" sldId="258"/>
            <ac:cxnSpMk id="18" creationId="{A82415D3-DDE5-4D63-8CB3-23A5EC581B27}"/>
          </ac:cxnSpMkLst>
        </pc:cxnChg>
        <pc:cxnChg chg="add">
          <ac:chgData name="Ivan Milev" userId="bc58684a7a9c98a3" providerId="Windows Live" clId="Web-{4A59D878-D731-473E-8F24-A437CFF98A11}" dt="2021-06-15T18:36:13.979" v="54"/>
          <ac:cxnSpMkLst>
            <pc:docMk/>
            <pc:sldMk cId="185641078" sldId="258"/>
            <ac:cxnSpMk id="20" creationId="{AD7193FB-6AE6-4B3B-8F89-56B55DD63B4D}"/>
          </ac:cxnSpMkLst>
        </pc:cxnChg>
      </pc:sldChg>
      <pc:sldChg chg="addSp delSp modSp new mod setBg modClrScheme delDesignElem chgLayout">
        <pc:chgData name="Ivan Milev" userId="bc58684a7a9c98a3" providerId="Windows Live" clId="Web-{4A59D878-D731-473E-8F24-A437CFF98A11}" dt="2021-06-15T18:36:20.167" v="55"/>
        <pc:sldMkLst>
          <pc:docMk/>
          <pc:sldMk cId="4014728901" sldId="259"/>
        </pc:sldMkLst>
        <pc:spChg chg="mod ord">
          <ac:chgData name="Ivan Milev" userId="bc58684a7a9c98a3" providerId="Windows Live" clId="Web-{4A59D878-D731-473E-8F24-A437CFF98A11}" dt="2021-06-15T18:36:20.167" v="55"/>
          <ac:spMkLst>
            <pc:docMk/>
            <pc:sldMk cId="4014728901" sldId="259"/>
            <ac:spMk id="2" creationId="{7C135FBE-CFE4-485A-80B9-D71647317C68}"/>
          </ac:spMkLst>
        </pc:spChg>
        <pc:spChg chg="del">
          <ac:chgData name="Ivan Milev" userId="bc58684a7a9c98a3" providerId="Windows Live" clId="Web-{4A59D878-D731-473E-8F24-A437CFF98A11}" dt="2021-06-15T18:30:51.361" v="30"/>
          <ac:spMkLst>
            <pc:docMk/>
            <pc:sldMk cId="4014728901" sldId="259"/>
            <ac:spMk id="3" creationId="{14DF0030-A9FD-4CB4-925E-968EEC3CB642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4014728901" sldId="259"/>
            <ac:spMk id="6" creationId="{1ED69555-EE48-4B19-812B-4E1068DBF976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4014728901" sldId="259"/>
            <ac:spMk id="7" creationId="{57AEB73D-F521-4B19-820F-12DB6BCC8406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4014728901" sldId="259"/>
            <ac:spMk id="8" creationId="{6B72EEBA-3A5D-41CE-8465-A45A0F65674E}"/>
          </ac:spMkLst>
        </pc:spChg>
        <pc:spChg chg="add del">
          <ac:chgData name="Ivan Milev" userId="bc58684a7a9c98a3" providerId="Windows Live" clId="Web-{4A59D878-D731-473E-8F24-A437CFF98A11}" dt="2021-06-15T18:31:39.737" v="32"/>
          <ac:spMkLst>
            <pc:docMk/>
            <pc:sldMk cId="4014728901" sldId="259"/>
            <ac:spMk id="9" creationId="{1ED69555-EE48-4B19-812B-4E1068DBF976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4014728901" sldId="259"/>
            <ac:spMk id="10" creationId="{EA164D6B-6878-4B9F-A2D0-985D39B17B46}"/>
          </ac:spMkLst>
        </pc:spChg>
        <pc:spChg chg="add del">
          <ac:chgData name="Ivan Milev" userId="bc58684a7a9c98a3" providerId="Windows Live" clId="Web-{4A59D878-D731-473E-8F24-A437CFF98A11}" dt="2021-06-15T18:31:39.737" v="32"/>
          <ac:spMkLst>
            <pc:docMk/>
            <pc:sldMk cId="4014728901" sldId="259"/>
            <ac:spMk id="11" creationId="{57AEB73D-F521-4B19-820F-12DB6BCC8406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4014728901" sldId="259"/>
            <ac:spMk id="12" creationId="{064738AB-B6BE-4867-889A-52CE4AC8DBD0}"/>
          </ac:spMkLst>
        </pc:spChg>
        <pc:spChg chg="add del">
          <ac:chgData name="Ivan Milev" userId="bc58684a7a9c98a3" providerId="Windows Live" clId="Web-{4A59D878-D731-473E-8F24-A437CFF98A11}" dt="2021-06-15T18:31:39.737" v="32"/>
          <ac:spMkLst>
            <pc:docMk/>
            <pc:sldMk cId="4014728901" sldId="259"/>
            <ac:spMk id="13" creationId="{6B72EEBA-3A5D-41CE-8465-A45A0F65674E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4014728901" sldId="259"/>
            <ac:spMk id="14" creationId="{BBD49B71-B686-4DFD-93AD-40CB19B626B9}"/>
          </ac:spMkLst>
        </pc:spChg>
        <pc:spChg chg="add del">
          <ac:chgData name="Ivan Milev" userId="bc58684a7a9c98a3" providerId="Windows Live" clId="Web-{4A59D878-D731-473E-8F24-A437CFF98A11}" dt="2021-06-15T18:31:39.737" v="32"/>
          <ac:spMkLst>
            <pc:docMk/>
            <pc:sldMk cId="4014728901" sldId="259"/>
            <ac:spMk id="15" creationId="{EA164D6B-6878-4B9F-A2D0-985D39B17B46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4014728901" sldId="259"/>
            <ac:spMk id="16" creationId="{7C60369F-A41B-4D6E-8990-30E2715C5730}"/>
          </ac:spMkLst>
        </pc:spChg>
        <pc:spChg chg="add del">
          <ac:chgData name="Ivan Milev" userId="bc58684a7a9c98a3" providerId="Windows Live" clId="Web-{4A59D878-D731-473E-8F24-A437CFF98A11}" dt="2021-06-15T18:31:39.737" v="32"/>
          <ac:spMkLst>
            <pc:docMk/>
            <pc:sldMk cId="4014728901" sldId="259"/>
            <ac:spMk id="17" creationId="{4413CD7F-736E-4AF7-AB2B-473CAA9E1D09}"/>
          </ac:spMkLst>
        </pc:spChg>
        <pc:spChg chg="add">
          <ac:chgData name="Ivan Milev" userId="bc58684a7a9c98a3" providerId="Windows Live" clId="Web-{4A59D878-D731-473E-8F24-A437CFF98A11}" dt="2021-06-15T18:36:20.167" v="55"/>
          <ac:spMkLst>
            <pc:docMk/>
            <pc:sldMk cId="4014728901" sldId="259"/>
            <ac:spMk id="18" creationId="{D4771268-CB57-404A-9271-370EB28F6090}"/>
          </ac:spMkLst>
        </pc:spChg>
        <pc:spChg chg="add del">
          <ac:chgData name="Ivan Milev" userId="bc58684a7a9c98a3" providerId="Windows Live" clId="Web-{4A59D878-D731-473E-8F24-A437CFF98A11}" dt="2021-06-15T18:31:39.737" v="32"/>
          <ac:spMkLst>
            <pc:docMk/>
            <pc:sldMk cId="4014728901" sldId="259"/>
            <ac:spMk id="19" creationId="{55EDA2F5-6B28-478B-9AC4-43FE41E2B3C6}"/>
          </ac:spMkLst>
        </pc:spChg>
        <pc:spChg chg="add del">
          <ac:chgData name="Ivan Milev" userId="bc58684a7a9c98a3" providerId="Windows Live" clId="Web-{4A59D878-D731-473E-8F24-A437CFF98A11}" dt="2021-06-15T18:31:39.737" v="32"/>
          <ac:spMkLst>
            <pc:docMk/>
            <pc:sldMk cId="4014728901" sldId="259"/>
            <ac:spMk id="21" creationId="{701D712E-ABB9-4258-877D-9349C8577A07}"/>
          </ac:spMkLst>
        </pc:spChg>
        <pc:spChg chg="add del">
          <ac:chgData name="Ivan Milev" userId="bc58684a7a9c98a3" providerId="Windows Live" clId="Web-{4A59D878-D731-473E-8F24-A437CFF98A11}" dt="2021-06-15T18:31:39.737" v="32"/>
          <ac:spMkLst>
            <pc:docMk/>
            <pc:sldMk cId="4014728901" sldId="259"/>
            <ac:spMk id="23" creationId="{E7528E56-1447-4C98-882B-CE26279501A1}"/>
          </ac:spMkLst>
        </pc:spChg>
        <pc:picChg chg="add mod ord">
          <ac:chgData name="Ivan Milev" userId="bc58684a7a9c98a3" providerId="Windows Live" clId="Web-{4A59D878-D731-473E-8F24-A437CFF98A11}" dt="2021-06-15T18:36:20.167" v="55"/>
          <ac:picMkLst>
            <pc:docMk/>
            <pc:sldMk cId="4014728901" sldId="259"/>
            <ac:picMk id="4" creationId="{936ADE5C-136E-4E43-B994-A7ECE36D7C88}"/>
          </ac:picMkLst>
        </pc:picChg>
      </pc:sldChg>
      <pc:sldChg chg="addSp delSp modSp new mod setBg modClrScheme setClrOvrMap delDesignElem chgLayout">
        <pc:chgData name="Ivan Milev" userId="bc58684a7a9c98a3" providerId="Windows Live" clId="Web-{4A59D878-D731-473E-8F24-A437CFF98A11}" dt="2021-06-15T18:36:32.761" v="59" actId="20577"/>
        <pc:sldMkLst>
          <pc:docMk/>
          <pc:sldMk cId="2008213959" sldId="260"/>
        </pc:sldMkLst>
        <pc:spChg chg="mod ord">
          <ac:chgData name="Ivan Milev" userId="bc58684a7a9c98a3" providerId="Windows Live" clId="Web-{4A59D878-D731-473E-8F24-A437CFF98A11}" dt="2021-06-15T18:36:32.761" v="59" actId="20577"/>
          <ac:spMkLst>
            <pc:docMk/>
            <pc:sldMk cId="2008213959" sldId="260"/>
            <ac:spMk id="2" creationId="{80536D64-8796-491E-A777-139FC37E21C9}"/>
          </ac:spMkLst>
        </pc:spChg>
        <pc:spChg chg="del mod">
          <ac:chgData name="Ivan Milev" userId="bc58684a7a9c98a3" providerId="Windows Live" clId="Web-{4A59D878-D731-473E-8F24-A437CFF98A11}" dt="2021-06-15T18:33:25.146" v="41"/>
          <ac:spMkLst>
            <pc:docMk/>
            <pc:sldMk cId="2008213959" sldId="260"/>
            <ac:spMk id="3" creationId="{2C97E3C3-98BC-4B52-B73E-1B1EF15BD1E7}"/>
          </ac:spMkLst>
        </pc:spChg>
        <pc:spChg chg="add">
          <ac:chgData name="Ivan Milev" userId="bc58684a7a9c98a3" providerId="Windows Live" clId="Web-{4A59D878-D731-473E-8F24-A437CFF98A11}" dt="2021-06-15T18:36:25.276" v="56"/>
          <ac:spMkLst>
            <pc:docMk/>
            <pc:sldMk cId="2008213959" sldId="260"/>
            <ac:spMk id="6" creationId="{C5E6CFF1-2F42-4E10-9A97-F116F46F53FE}"/>
          </ac:spMkLst>
        </pc:spChg>
        <pc:spChg chg="add">
          <ac:chgData name="Ivan Milev" userId="bc58684a7a9c98a3" providerId="Windows Live" clId="Web-{4A59D878-D731-473E-8F24-A437CFF98A11}" dt="2021-06-15T18:36:25.276" v="56"/>
          <ac:spMkLst>
            <pc:docMk/>
            <pc:sldMk cId="2008213959" sldId="260"/>
            <ac:spMk id="8" creationId="{C11948CA-98B4-40E5-A66B-3542AF300836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2008213959" sldId="260"/>
            <ac:spMk id="9" creationId="{1ED69555-EE48-4B19-812B-4E1068DBF976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2008213959" sldId="260"/>
            <ac:spMk id="11" creationId="{57AEB73D-F521-4B19-820F-12DB6BCC8406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2008213959" sldId="260"/>
            <ac:spMk id="13" creationId="{6B72EEBA-3A5D-41CE-8465-A45A0F65674E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2008213959" sldId="260"/>
            <ac:spMk id="15" creationId="{CA22F210-7186-4074-94C5-FAD2C2EB15B2}"/>
          </ac:spMkLst>
        </pc:spChg>
        <pc:spChg chg="add del">
          <ac:chgData name="Ivan Milev" userId="bc58684a7a9c98a3" providerId="Windows Live" clId="Web-{4A59D878-D731-473E-8F24-A437CFF98A11}" dt="2021-06-15T18:34:03.991" v="43"/>
          <ac:spMkLst>
            <pc:docMk/>
            <pc:sldMk cId="2008213959" sldId="260"/>
            <ac:spMk id="17" creationId="{11C4FED8-D85F-4B52-875F-AB6873B50373}"/>
          </ac:spMkLst>
        </pc:spChg>
        <pc:picChg chg="add mod ord">
          <ac:chgData name="Ivan Milev" userId="bc58684a7a9c98a3" providerId="Windows Live" clId="Web-{4A59D878-D731-473E-8F24-A437CFF98A11}" dt="2021-06-15T18:36:25.276" v="56"/>
          <ac:picMkLst>
            <pc:docMk/>
            <pc:sldMk cId="2008213959" sldId="260"/>
            <ac:picMk id="4" creationId="{0F18A0A8-D420-4D56-8F64-D06836477378}"/>
          </ac:picMkLst>
        </pc:picChg>
        <pc:cxnChg chg="add">
          <ac:chgData name="Ivan Milev" userId="bc58684a7a9c98a3" providerId="Windows Live" clId="Web-{4A59D878-D731-473E-8F24-A437CFF98A11}" dt="2021-06-15T18:36:25.276" v="56"/>
          <ac:cxnSpMkLst>
            <pc:docMk/>
            <pc:sldMk cId="2008213959" sldId="260"/>
            <ac:cxnSpMk id="7" creationId="{67182200-4859-4C8D-BCBB-55B245C28BA3}"/>
          </ac:cxnSpMkLst>
        </pc:cxnChg>
      </pc:sldChg>
      <pc:sldMasterChg chg="del delSldLayout">
        <pc:chgData name="Ivan Milev" userId="bc58684a7a9c98a3" providerId="Windows Live" clId="Web-{4A59D878-D731-473E-8F24-A437CFF98A11}" dt="2021-06-15T18:28:05.606" v="4"/>
        <pc:sldMasterMkLst>
          <pc:docMk/>
          <pc:sldMasterMk cId="2460954070" sldId="2147483660"/>
        </pc:sldMasterMkLst>
        <pc:sldLayoutChg chg="del">
          <pc:chgData name="Ivan Milev" userId="bc58684a7a9c98a3" providerId="Windows Live" clId="Web-{4A59D878-D731-473E-8F24-A437CFF98A11}" dt="2021-06-15T18:28:05.606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Ivan Milev" userId="bc58684a7a9c98a3" providerId="Windows Live" clId="Web-{4A59D878-D731-473E-8F24-A437CFF98A11}" dt="2021-06-15T18:28:05.606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Ivan Milev" userId="bc58684a7a9c98a3" providerId="Windows Live" clId="Web-{4A59D878-D731-473E-8F24-A437CFF98A11}" dt="2021-06-15T18:28:05.606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Ivan Milev" userId="bc58684a7a9c98a3" providerId="Windows Live" clId="Web-{4A59D878-D731-473E-8F24-A437CFF98A11}" dt="2021-06-15T18:28:05.606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Ivan Milev" userId="bc58684a7a9c98a3" providerId="Windows Live" clId="Web-{4A59D878-D731-473E-8F24-A437CFF98A11}" dt="2021-06-15T18:28:05.606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Ivan Milev" userId="bc58684a7a9c98a3" providerId="Windows Live" clId="Web-{4A59D878-D731-473E-8F24-A437CFF98A11}" dt="2021-06-15T18:28:05.606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Ivan Milev" userId="bc58684a7a9c98a3" providerId="Windows Live" clId="Web-{4A59D878-D731-473E-8F24-A437CFF98A11}" dt="2021-06-15T18:28:05.606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Ivan Milev" userId="bc58684a7a9c98a3" providerId="Windows Live" clId="Web-{4A59D878-D731-473E-8F24-A437CFF98A11}" dt="2021-06-15T18:28:05.606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Ivan Milev" userId="bc58684a7a9c98a3" providerId="Windows Live" clId="Web-{4A59D878-D731-473E-8F24-A437CFF98A11}" dt="2021-06-15T18:28:05.606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Ivan Milev" userId="bc58684a7a9c98a3" providerId="Windows Live" clId="Web-{4A59D878-D731-473E-8F24-A437CFF98A11}" dt="2021-06-15T18:28:05.606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Ivan Milev" userId="bc58684a7a9c98a3" providerId="Windows Live" clId="Web-{4A59D878-D731-473E-8F24-A437CFF98A11}" dt="2021-06-15T18:28:05.606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Ivan Milev" userId="bc58684a7a9c98a3" providerId="Windows Live" clId="Web-{4A59D878-D731-473E-8F24-A437CFF98A11}" dt="2021-06-15T18:28:19.700" v="7"/>
        <pc:sldMasterMkLst>
          <pc:docMk/>
          <pc:sldMasterMk cId="2954893515" sldId="2147483699"/>
        </pc:sldMasterMkLst>
        <pc:sldLayoutChg chg="add del">
          <pc:chgData name="Ivan Milev" userId="bc58684a7a9c98a3" providerId="Windows Live" clId="Web-{4A59D878-D731-473E-8F24-A437CFF98A11}" dt="2021-06-15T18:28:19.700" v="7"/>
          <pc:sldLayoutMkLst>
            <pc:docMk/>
            <pc:sldMasterMk cId="2954893515" sldId="2147483699"/>
            <pc:sldLayoutMk cId="3836938413" sldId="2147483688"/>
          </pc:sldLayoutMkLst>
        </pc:sldLayoutChg>
        <pc:sldLayoutChg chg="add del">
          <pc:chgData name="Ivan Milev" userId="bc58684a7a9c98a3" providerId="Windows Live" clId="Web-{4A59D878-D731-473E-8F24-A437CFF98A11}" dt="2021-06-15T18:28:19.700" v="7"/>
          <pc:sldLayoutMkLst>
            <pc:docMk/>
            <pc:sldMasterMk cId="2954893515" sldId="2147483699"/>
            <pc:sldLayoutMk cId="4008583122" sldId="2147483689"/>
          </pc:sldLayoutMkLst>
        </pc:sldLayoutChg>
        <pc:sldLayoutChg chg="add del">
          <pc:chgData name="Ivan Milev" userId="bc58684a7a9c98a3" providerId="Windows Live" clId="Web-{4A59D878-D731-473E-8F24-A437CFF98A11}" dt="2021-06-15T18:28:19.700" v="7"/>
          <pc:sldLayoutMkLst>
            <pc:docMk/>
            <pc:sldMasterMk cId="2954893515" sldId="2147483699"/>
            <pc:sldLayoutMk cId="3753528300" sldId="2147483690"/>
          </pc:sldLayoutMkLst>
        </pc:sldLayoutChg>
        <pc:sldLayoutChg chg="add del">
          <pc:chgData name="Ivan Milev" userId="bc58684a7a9c98a3" providerId="Windows Live" clId="Web-{4A59D878-D731-473E-8F24-A437CFF98A11}" dt="2021-06-15T18:28:19.700" v="7"/>
          <pc:sldLayoutMkLst>
            <pc:docMk/>
            <pc:sldMasterMk cId="2954893515" sldId="2147483699"/>
            <pc:sldLayoutMk cId="1863430301" sldId="2147483691"/>
          </pc:sldLayoutMkLst>
        </pc:sldLayoutChg>
        <pc:sldLayoutChg chg="add del">
          <pc:chgData name="Ivan Milev" userId="bc58684a7a9c98a3" providerId="Windows Live" clId="Web-{4A59D878-D731-473E-8F24-A437CFF98A11}" dt="2021-06-15T18:28:19.700" v="7"/>
          <pc:sldLayoutMkLst>
            <pc:docMk/>
            <pc:sldMasterMk cId="2954893515" sldId="2147483699"/>
            <pc:sldLayoutMk cId="3980881655" sldId="2147483692"/>
          </pc:sldLayoutMkLst>
        </pc:sldLayoutChg>
        <pc:sldLayoutChg chg="add del">
          <pc:chgData name="Ivan Milev" userId="bc58684a7a9c98a3" providerId="Windows Live" clId="Web-{4A59D878-D731-473E-8F24-A437CFF98A11}" dt="2021-06-15T18:28:19.700" v="7"/>
          <pc:sldLayoutMkLst>
            <pc:docMk/>
            <pc:sldMasterMk cId="2954893515" sldId="2147483699"/>
            <pc:sldLayoutMk cId="2149495200" sldId="2147483693"/>
          </pc:sldLayoutMkLst>
        </pc:sldLayoutChg>
        <pc:sldLayoutChg chg="add del">
          <pc:chgData name="Ivan Milev" userId="bc58684a7a9c98a3" providerId="Windows Live" clId="Web-{4A59D878-D731-473E-8F24-A437CFF98A11}" dt="2021-06-15T18:28:19.700" v="7"/>
          <pc:sldLayoutMkLst>
            <pc:docMk/>
            <pc:sldMasterMk cId="2954893515" sldId="2147483699"/>
            <pc:sldLayoutMk cId="440917878" sldId="2147483694"/>
          </pc:sldLayoutMkLst>
        </pc:sldLayoutChg>
        <pc:sldLayoutChg chg="add del">
          <pc:chgData name="Ivan Milev" userId="bc58684a7a9c98a3" providerId="Windows Live" clId="Web-{4A59D878-D731-473E-8F24-A437CFF98A11}" dt="2021-06-15T18:28:19.700" v="7"/>
          <pc:sldLayoutMkLst>
            <pc:docMk/>
            <pc:sldMasterMk cId="2954893515" sldId="2147483699"/>
            <pc:sldLayoutMk cId="2562028335" sldId="2147483695"/>
          </pc:sldLayoutMkLst>
        </pc:sldLayoutChg>
        <pc:sldLayoutChg chg="add del">
          <pc:chgData name="Ivan Milev" userId="bc58684a7a9c98a3" providerId="Windows Live" clId="Web-{4A59D878-D731-473E-8F24-A437CFF98A11}" dt="2021-06-15T18:28:19.700" v="7"/>
          <pc:sldLayoutMkLst>
            <pc:docMk/>
            <pc:sldMasterMk cId="2954893515" sldId="2147483699"/>
            <pc:sldLayoutMk cId="2852553185" sldId="2147483696"/>
          </pc:sldLayoutMkLst>
        </pc:sldLayoutChg>
        <pc:sldLayoutChg chg="add del">
          <pc:chgData name="Ivan Milev" userId="bc58684a7a9c98a3" providerId="Windows Live" clId="Web-{4A59D878-D731-473E-8F24-A437CFF98A11}" dt="2021-06-15T18:28:19.700" v="7"/>
          <pc:sldLayoutMkLst>
            <pc:docMk/>
            <pc:sldMasterMk cId="2954893515" sldId="2147483699"/>
            <pc:sldLayoutMk cId="2421785019" sldId="2147483697"/>
          </pc:sldLayoutMkLst>
        </pc:sldLayoutChg>
        <pc:sldLayoutChg chg="add del">
          <pc:chgData name="Ivan Milev" userId="bc58684a7a9c98a3" providerId="Windows Live" clId="Web-{4A59D878-D731-473E-8F24-A437CFF98A11}" dt="2021-06-15T18:28:19.700" v="7"/>
          <pc:sldLayoutMkLst>
            <pc:docMk/>
            <pc:sldMasterMk cId="2954893515" sldId="2147483699"/>
            <pc:sldLayoutMk cId="673637170" sldId="2147483698"/>
          </pc:sldLayoutMkLst>
        </pc:sldLayoutChg>
      </pc:sldMasterChg>
      <pc:sldMasterChg chg="add del addSldLayout delSldLayout">
        <pc:chgData name="Ivan Milev" userId="bc58684a7a9c98a3" providerId="Windows Live" clId="Web-{4A59D878-D731-473E-8F24-A437CFF98A11}" dt="2021-06-15T18:34:03.991" v="43"/>
        <pc:sldMasterMkLst>
          <pc:docMk/>
          <pc:sldMasterMk cId="3766405663" sldId="2147483700"/>
        </pc:sldMasterMkLst>
        <pc:sldLayoutChg chg="add del">
          <pc:chgData name="Ivan Milev" userId="bc58684a7a9c98a3" providerId="Windows Live" clId="Web-{4A59D878-D731-473E-8F24-A437CFF98A11}" dt="2021-06-15T18:34:03.991" v="43"/>
          <pc:sldLayoutMkLst>
            <pc:docMk/>
            <pc:sldMasterMk cId="3766405663" sldId="2147483700"/>
            <pc:sldLayoutMk cId="788948164" sldId="2147483701"/>
          </pc:sldLayoutMkLst>
        </pc:sldLayoutChg>
        <pc:sldLayoutChg chg="add del">
          <pc:chgData name="Ivan Milev" userId="bc58684a7a9c98a3" providerId="Windows Live" clId="Web-{4A59D878-D731-473E-8F24-A437CFF98A11}" dt="2021-06-15T18:34:03.991" v="43"/>
          <pc:sldLayoutMkLst>
            <pc:docMk/>
            <pc:sldMasterMk cId="3766405663" sldId="2147483700"/>
            <pc:sldLayoutMk cId="453441097" sldId="2147483702"/>
          </pc:sldLayoutMkLst>
        </pc:sldLayoutChg>
        <pc:sldLayoutChg chg="add del">
          <pc:chgData name="Ivan Milev" userId="bc58684a7a9c98a3" providerId="Windows Live" clId="Web-{4A59D878-D731-473E-8F24-A437CFF98A11}" dt="2021-06-15T18:34:03.991" v="43"/>
          <pc:sldLayoutMkLst>
            <pc:docMk/>
            <pc:sldMasterMk cId="3766405663" sldId="2147483700"/>
            <pc:sldLayoutMk cId="3093247043" sldId="2147483703"/>
          </pc:sldLayoutMkLst>
        </pc:sldLayoutChg>
        <pc:sldLayoutChg chg="add del">
          <pc:chgData name="Ivan Milev" userId="bc58684a7a9c98a3" providerId="Windows Live" clId="Web-{4A59D878-D731-473E-8F24-A437CFF98A11}" dt="2021-06-15T18:34:03.991" v="43"/>
          <pc:sldLayoutMkLst>
            <pc:docMk/>
            <pc:sldMasterMk cId="3766405663" sldId="2147483700"/>
            <pc:sldLayoutMk cId="754983159" sldId="2147483704"/>
          </pc:sldLayoutMkLst>
        </pc:sldLayoutChg>
        <pc:sldLayoutChg chg="add del">
          <pc:chgData name="Ivan Milev" userId="bc58684a7a9c98a3" providerId="Windows Live" clId="Web-{4A59D878-D731-473E-8F24-A437CFF98A11}" dt="2021-06-15T18:34:03.991" v="43"/>
          <pc:sldLayoutMkLst>
            <pc:docMk/>
            <pc:sldMasterMk cId="3766405663" sldId="2147483700"/>
            <pc:sldLayoutMk cId="3942248483" sldId="2147483705"/>
          </pc:sldLayoutMkLst>
        </pc:sldLayoutChg>
        <pc:sldLayoutChg chg="add del">
          <pc:chgData name="Ivan Milev" userId="bc58684a7a9c98a3" providerId="Windows Live" clId="Web-{4A59D878-D731-473E-8F24-A437CFF98A11}" dt="2021-06-15T18:34:03.991" v="43"/>
          <pc:sldLayoutMkLst>
            <pc:docMk/>
            <pc:sldMasterMk cId="3766405663" sldId="2147483700"/>
            <pc:sldLayoutMk cId="3650153592" sldId="2147483706"/>
          </pc:sldLayoutMkLst>
        </pc:sldLayoutChg>
        <pc:sldLayoutChg chg="add del">
          <pc:chgData name="Ivan Milev" userId="bc58684a7a9c98a3" providerId="Windows Live" clId="Web-{4A59D878-D731-473E-8F24-A437CFF98A11}" dt="2021-06-15T18:34:03.991" v="43"/>
          <pc:sldLayoutMkLst>
            <pc:docMk/>
            <pc:sldMasterMk cId="3766405663" sldId="2147483700"/>
            <pc:sldLayoutMk cId="2544220705" sldId="2147483707"/>
          </pc:sldLayoutMkLst>
        </pc:sldLayoutChg>
        <pc:sldLayoutChg chg="add del">
          <pc:chgData name="Ivan Milev" userId="bc58684a7a9c98a3" providerId="Windows Live" clId="Web-{4A59D878-D731-473E-8F24-A437CFF98A11}" dt="2021-06-15T18:34:03.991" v="43"/>
          <pc:sldLayoutMkLst>
            <pc:docMk/>
            <pc:sldMasterMk cId="3766405663" sldId="2147483700"/>
            <pc:sldLayoutMk cId="79619448" sldId="2147483708"/>
          </pc:sldLayoutMkLst>
        </pc:sldLayoutChg>
        <pc:sldLayoutChg chg="add del">
          <pc:chgData name="Ivan Milev" userId="bc58684a7a9c98a3" providerId="Windows Live" clId="Web-{4A59D878-D731-473E-8F24-A437CFF98A11}" dt="2021-06-15T18:34:03.991" v="43"/>
          <pc:sldLayoutMkLst>
            <pc:docMk/>
            <pc:sldMasterMk cId="3766405663" sldId="2147483700"/>
            <pc:sldLayoutMk cId="3717135670" sldId="2147483709"/>
          </pc:sldLayoutMkLst>
        </pc:sldLayoutChg>
        <pc:sldLayoutChg chg="add del">
          <pc:chgData name="Ivan Milev" userId="bc58684a7a9c98a3" providerId="Windows Live" clId="Web-{4A59D878-D731-473E-8F24-A437CFF98A11}" dt="2021-06-15T18:34:03.991" v="43"/>
          <pc:sldLayoutMkLst>
            <pc:docMk/>
            <pc:sldMasterMk cId="3766405663" sldId="2147483700"/>
            <pc:sldLayoutMk cId="3391080651" sldId="2147483710"/>
          </pc:sldLayoutMkLst>
        </pc:sldLayoutChg>
        <pc:sldLayoutChg chg="add del">
          <pc:chgData name="Ivan Milev" userId="bc58684a7a9c98a3" providerId="Windows Live" clId="Web-{4A59D878-D731-473E-8F24-A437CFF98A11}" dt="2021-06-15T18:34:03.991" v="43"/>
          <pc:sldLayoutMkLst>
            <pc:docMk/>
            <pc:sldMasterMk cId="3766405663" sldId="2147483700"/>
            <pc:sldLayoutMk cId="442673095" sldId="2147483711"/>
          </pc:sldLayoutMkLst>
        </pc:sldLayoutChg>
      </pc:sldMasterChg>
      <pc:sldMasterChg chg="add del addSldLayout delSldLayout modSldLayout">
        <pc:chgData name="Ivan Milev" userId="bc58684a7a9c98a3" providerId="Windows Live" clId="Web-{4A59D878-D731-473E-8F24-A437CFF98A11}" dt="2021-06-15T18:34:17.679" v="44"/>
        <pc:sldMasterMkLst>
          <pc:docMk/>
          <pc:sldMasterMk cId="1595032873" sldId="2147483712"/>
        </pc:sldMasterMkLst>
        <pc:sldLayoutChg chg="add del mod replId">
          <pc:chgData name="Ivan Milev" userId="bc58684a7a9c98a3" providerId="Windows Live" clId="Web-{4A59D878-D731-473E-8F24-A437CFF98A11}" dt="2021-06-15T18:34:17.679" v="44"/>
          <pc:sldLayoutMkLst>
            <pc:docMk/>
            <pc:sldMasterMk cId="1595032873" sldId="2147483712"/>
            <pc:sldLayoutMk cId="1488455606" sldId="2147483713"/>
          </pc:sldLayoutMkLst>
        </pc:sldLayoutChg>
        <pc:sldLayoutChg chg="add del mod replId">
          <pc:chgData name="Ivan Milev" userId="bc58684a7a9c98a3" providerId="Windows Live" clId="Web-{4A59D878-D731-473E-8F24-A437CFF98A11}" dt="2021-06-15T18:34:17.679" v="44"/>
          <pc:sldLayoutMkLst>
            <pc:docMk/>
            <pc:sldMasterMk cId="1595032873" sldId="2147483712"/>
            <pc:sldLayoutMk cId="1241813291" sldId="2147483714"/>
          </pc:sldLayoutMkLst>
        </pc:sldLayoutChg>
        <pc:sldLayoutChg chg="add del mod replId">
          <pc:chgData name="Ivan Milev" userId="bc58684a7a9c98a3" providerId="Windows Live" clId="Web-{4A59D878-D731-473E-8F24-A437CFF98A11}" dt="2021-06-15T18:34:17.679" v="44"/>
          <pc:sldLayoutMkLst>
            <pc:docMk/>
            <pc:sldMasterMk cId="1595032873" sldId="2147483712"/>
            <pc:sldLayoutMk cId="400596643" sldId="2147483715"/>
          </pc:sldLayoutMkLst>
        </pc:sldLayoutChg>
        <pc:sldLayoutChg chg="add del mod replId">
          <pc:chgData name="Ivan Milev" userId="bc58684a7a9c98a3" providerId="Windows Live" clId="Web-{4A59D878-D731-473E-8F24-A437CFF98A11}" dt="2021-06-15T18:34:17.679" v="44"/>
          <pc:sldLayoutMkLst>
            <pc:docMk/>
            <pc:sldMasterMk cId="1595032873" sldId="2147483712"/>
            <pc:sldLayoutMk cId="2458305124" sldId="2147483716"/>
          </pc:sldLayoutMkLst>
        </pc:sldLayoutChg>
        <pc:sldLayoutChg chg="add del mod replId">
          <pc:chgData name="Ivan Milev" userId="bc58684a7a9c98a3" providerId="Windows Live" clId="Web-{4A59D878-D731-473E-8F24-A437CFF98A11}" dt="2021-06-15T18:34:17.679" v="44"/>
          <pc:sldLayoutMkLst>
            <pc:docMk/>
            <pc:sldMasterMk cId="1595032873" sldId="2147483712"/>
            <pc:sldLayoutMk cId="498745497" sldId="2147483717"/>
          </pc:sldLayoutMkLst>
        </pc:sldLayoutChg>
        <pc:sldLayoutChg chg="add del mod replId">
          <pc:chgData name="Ivan Milev" userId="bc58684a7a9c98a3" providerId="Windows Live" clId="Web-{4A59D878-D731-473E-8F24-A437CFF98A11}" dt="2021-06-15T18:34:17.679" v="44"/>
          <pc:sldLayoutMkLst>
            <pc:docMk/>
            <pc:sldMasterMk cId="1595032873" sldId="2147483712"/>
            <pc:sldLayoutMk cId="2015995287" sldId="2147483718"/>
          </pc:sldLayoutMkLst>
        </pc:sldLayoutChg>
        <pc:sldLayoutChg chg="add del mod replId">
          <pc:chgData name="Ivan Milev" userId="bc58684a7a9c98a3" providerId="Windows Live" clId="Web-{4A59D878-D731-473E-8F24-A437CFF98A11}" dt="2021-06-15T18:34:17.679" v="44"/>
          <pc:sldLayoutMkLst>
            <pc:docMk/>
            <pc:sldMasterMk cId="1595032873" sldId="2147483712"/>
            <pc:sldLayoutMk cId="2483094637" sldId="2147483719"/>
          </pc:sldLayoutMkLst>
        </pc:sldLayoutChg>
        <pc:sldLayoutChg chg="add del mod replId">
          <pc:chgData name="Ivan Milev" userId="bc58684a7a9c98a3" providerId="Windows Live" clId="Web-{4A59D878-D731-473E-8F24-A437CFF98A11}" dt="2021-06-15T18:34:17.679" v="44"/>
          <pc:sldLayoutMkLst>
            <pc:docMk/>
            <pc:sldMasterMk cId="1595032873" sldId="2147483712"/>
            <pc:sldLayoutMk cId="1628999245" sldId="2147483720"/>
          </pc:sldLayoutMkLst>
        </pc:sldLayoutChg>
        <pc:sldLayoutChg chg="add del mod replId">
          <pc:chgData name="Ivan Milev" userId="bc58684a7a9c98a3" providerId="Windows Live" clId="Web-{4A59D878-D731-473E-8F24-A437CFF98A11}" dt="2021-06-15T18:34:17.679" v="44"/>
          <pc:sldLayoutMkLst>
            <pc:docMk/>
            <pc:sldMasterMk cId="1595032873" sldId="2147483712"/>
            <pc:sldLayoutMk cId="1043274588" sldId="2147483721"/>
          </pc:sldLayoutMkLst>
        </pc:sldLayoutChg>
        <pc:sldLayoutChg chg="add del mod replId">
          <pc:chgData name="Ivan Milev" userId="bc58684a7a9c98a3" providerId="Windows Live" clId="Web-{4A59D878-D731-473E-8F24-A437CFF98A11}" dt="2021-06-15T18:34:17.679" v="44"/>
          <pc:sldLayoutMkLst>
            <pc:docMk/>
            <pc:sldMasterMk cId="1595032873" sldId="2147483712"/>
            <pc:sldLayoutMk cId="4235503328" sldId="2147483722"/>
          </pc:sldLayoutMkLst>
        </pc:sldLayoutChg>
        <pc:sldLayoutChg chg="add del mod replId">
          <pc:chgData name="Ivan Milev" userId="bc58684a7a9c98a3" providerId="Windows Live" clId="Web-{4A59D878-D731-473E-8F24-A437CFF98A11}" dt="2021-06-15T18:34:17.679" v="44"/>
          <pc:sldLayoutMkLst>
            <pc:docMk/>
            <pc:sldMasterMk cId="1595032873" sldId="2147483712"/>
            <pc:sldLayoutMk cId="3970022432" sldId="2147483723"/>
          </pc:sldLayoutMkLst>
        </pc:sldLayoutChg>
      </pc:sldMasterChg>
      <pc:sldMasterChg chg="add del addSldLayout delSldLayout modSldLayout">
        <pc:chgData name="Ivan Milev" userId="bc58684a7a9c98a3" providerId="Windows Live" clId="Web-{4A59D878-D731-473E-8F24-A437CFF98A11}" dt="2021-06-15T18:34:24.163" v="45"/>
        <pc:sldMasterMkLst>
          <pc:docMk/>
          <pc:sldMasterMk cId="3485524489" sldId="2147483724"/>
        </pc:sldMasterMkLst>
        <pc:sldLayoutChg chg="add del mod replId">
          <pc:chgData name="Ivan Milev" userId="bc58684a7a9c98a3" providerId="Windows Live" clId="Web-{4A59D878-D731-473E-8F24-A437CFF98A11}" dt="2021-06-15T18:34:24.163" v="45"/>
          <pc:sldLayoutMkLst>
            <pc:docMk/>
            <pc:sldMasterMk cId="3485524489" sldId="2147483724"/>
            <pc:sldLayoutMk cId="453867439" sldId="2147483725"/>
          </pc:sldLayoutMkLst>
        </pc:sldLayoutChg>
        <pc:sldLayoutChg chg="add del mod replId">
          <pc:chgData name="Ivan Milev" userId="bc58684a7a9c98a3" providerId="Windows Live" clId="Web-{4A59D878-D731-473E-8F24-A437CFF98A11}" dt="2021-06-15T18:34:24.163" v="45"/>
          <pc:sldLayoutMkLst>
            <pc:docMk/>
            <pc:sldMasterMk cId="3485524489" sldId="2147483724"/>
            <pc:sldLayoutMk cId="145984521" sldId="2147483726"/>
          </pc:sldLayoutMkLst>
        </pc:sldLayoutChg>
        <pc:sldLayoutChg chg="add del mod replId">
          <pc:chgData name="Ivan Milev" userId="bc58684a7a9c98a3" providerId="Windows Live" clId="Web-{4A59D878-D731-473E-8F24-A437CFF98A11}" dt="2021-06-15T18:34:24.163" v="45"/>
          <pc:sldLayoutMkLst>
            <pc:docMk/>
            <pc:sldMasterMk cId="3485524489" sldId="2147483724"/>
            <pc:sldLayoutMk cId="3989352676" sldId="2147483727"/>
          </pc:sldLayoutMkLst>
        </pc:sldLayoutChg>
        <pc:sldLayoutChg chg="add del mod replId">
          <pc:chgData name="Ivan Milev" userId="bc58684a7a9c98a3" providerId="Windows Live" clId="Web-{4A59D878-D731-473E-8F24-A437CFF98A11}" dt="2021-06-15T18:34:24.163" v="45"/>
          <pc:sldLayoutMkLst>
            <pc:docMk/>
            <pc:sldMasterMk cId="3485524489" sldId="2147483724"/>
            <pc:sldLayoutMk cId="3146518105" sldId="2147483728"/>
          </pc:sldLayoutMkLst>
        </pc:sldLayoutChg>
        <pc:sldLayoutChg chg="add del mod replId">
          <pc:chgData name="Ivan Milev" userId="bc58684a7a9c98a3" providerId="Windows Live" clId="Web-{4A59D878-D731-473E-8F24-A437CFF98A11}" dt="2021-06-15T18:34:24.163" v="45"/>
          <pc:sldLayoutMkLst>
            <pc:docMk/>
            <pc:sldMasterMk cId="3485524489" sldId="2147483724"/>
            <pc:sldLayoutMk cId="1486132564" sldId="2147483729"/>
          </pc:sldLayoutMkLst>
        </pc:sldLayoutChg>
        <pc:sldLayoutChg chg="add del mod replId">
          <pc:chgData name="Ivan Milev" userId="bc58684a7a9c98a3" providerId="Windows Live" clId="Web-{4A59D878-D731-473E-8F24-A437CFF98A11}" dt="2021-06-15T18:34:24.163" v="45"/>
          <pc:sldLayoutMkLst>
            <pc:docMk/>
            <pc:sldMasterMk cId="3485524489" sldId="2147483724"/>
            <pc:sldLayoutMk cId="2978313104" sldId="2147483730"/>
          </pc:sldLayoutMkLst>
        </pc:sldLayoutChg>
        <pc:sldLayoutChg chg="add del mod replId">
          <pc:chgData name="Ivan Milev" userId="bc58684a7a9c98a3" providerId="Windows Live" clId="Web-{4A59D878-D731-473E-8F24-A437CFF98A11}" dt="2021-06-15T18:34:24.163" v="45"/>
          <pc:sldLayoutMkLst>
            <pc:docMk/>
            <pc:sldMasterMk cId="3485524489" sldId="2147483724"/>
            <pc:sldLayoutMk cId="1682721725" sldId="2147483731"/>
          </pc:sldLayoutMkLst>
        </pc:sldLayoutChg>
        <pc:sldLayoutChg chg="add del mod replId">
          <pc:chgData name="Ivan Milev" userId="bc58684a7a9c98a3" providerId="Windows Live" clId="Web-{4A59D878-D731-473E-8F24-A437CFF98A11}" dt="2021-06-15T18:34:24.163" v="45"/>
          <pc:sldLayoutMkLst>
            <pc:docMk/>
            <pc:sldMasterMk cId="3485524489" sldId="2147483724"/>
            <pc:sldLayoutMk cId="180932725" sldId="2147483732"/>
          </pc:sldLayoutMkLst>
        </pc:sldLayoutChg>
        <pc:sldLayoutChg chg="add del mod replId">
          <pc:chgData name="Ivan Milev" userId="bc58684a7a9c98a3" providerId="Windows Live" clId="Web-{4A59D878-D731-473E-8F24-A437CFF98A11}" dt="2021-06-15T18:34:24.163" v="45"/>
          <pc:sldLayoutMkLst>
            <pc:docMk/>
            <pc:sldMasterMk cId="3485524489" sldId="2147483724"/>
            <pc:sldLayoutMk cId="3954076149" sldId="2147483733"/>
          </pc:sldLayoutMkLst>
        </pc:sldLayoutChg>
        <pc:sldLayoutChg chg="add del mod replId">
          <pc:chgData name="Ivan Milev" userId="bc58684a7a9c98a3" providerId="Windows Live" clId="Web-{4A59D878-D731-473E-8F24-A437CFF98A11}" dt="2021-06-15T18:34:24.163" v="45"/>
          <pc:sldLayoutMkLst>
            <pc:docMk/>
            <pc:sldMasterMk cId="3485524489" sldId="2147483724"/>
            <pc:sldLayoutMk cId="4117728407" sldId="2147483734"/>
          </pc:sldLayoutMkLst>
        </pc:sldLayoutChg>
        <pc:sldLayoutChg chg="add del mod replId">
          <pc:chgData name="Ivan Milev" userId="bc58684a7a9c98a3" providerId="Windows Live" clId="Web-{4A59D878-D731-473E-8F24-A437CFF98A11}" dt="2021-06-15T18:34:24.163" v="45"/>
          <pc:sldLayoutMkLst>
            <pc:docMk/>
            <pc:sldMasterMk cId="3485524489" sldId="2147483724"/>
            <pc:sldLayoutMk cId="144436288" sldId="2147483735"/>
          </pc:sldLayoutMkLst>
        </pc:sldLayoutChg>
      </pc:sldMasterChg>
      <pc:sldMasterChg chg="add del addSldLayout delSldLayout modSldLayout">
        <pc:chgData name="Ivan Milev" userId="bc58684a7a9c98a3" providerId="Windows Live" clId="Web-{4A59D878-D731-473E-8F24-A437CFF98A11}" dt="2021-06-15T18:34:51.524" v="47"/>
        <pc:sldMasterMkLst>
          <pc:docMk/>
          <pc:sldMasterMk cId="3088102331" sldId="2147483736"/>
        </pc:sldMasterMkLst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445394818" sldId="2147483737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1085889343" sldId="2147483738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3911130876" sldId="2147483739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4152173367" sldId="2147483740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575339387" sldId="2147483741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3359732995" sldId="2147483742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2538495774" sldId="2147483743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3221554211" sldId="2147483744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881437104" sldId="2147483745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3937034475" sldId="2147483746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275537520" sldId="2147483747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375783964" sldId="2147483748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377129106" sldId="2147483749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3066968605" sldId="2147483750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3281200320" sldId="2147483751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554922942" sldId="2147483752"/>
          </pc:sldLayoutMkLst>
        </pc:sldLayoutChg>
        <pc:sldLayoutChg chg="add del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3088102331" sldId="2147483736"/>
            <pc:sldLayoutMk cId="2375036740" sldId="2147483753"/>
          </pc:sldLayoutMkLst>
        </pc:sldLayoutChg>
      </pc:sldMasterChg>
      <pc:sldMasterChg chg="add addSldLayout modSldLayout">
        <pc:chgData name="Ivan Milev" userId="bc58684a7a9c98a3" providerId="Windows Live" clId="Web-{4A59D878-D731-473E-8F24-A437CFF98A11}" dt="2021-06-15T18:34:51.524" v="47"/>
        <pc:sldMasterMkLst>
          <pc:docMk/>
          <pc:sldMasterMk cId="2312799034" sldId="2147483754"/>
        </pc:sldMasterMkLst>
        <pc:sldLayoutChg chg="add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2312799034" sldId="2147483754"/>
            <pc:sldLayoutMk cId="1039053273" sldId="2147483755"/>
          </pc:sldLayoutMkLst>
        </pc:sldLayoutChg>
        <pc:sldLayoutChg chg="add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2312799034" sldId="2147483754"/>
            <pc:sldLayoutMk cId="1198447702" sldId="2147483756"/>
          </pc:sldLayoutMkLst>
        </pc:sldLayoutChg>
        <pc:sldLayoutChg chg="add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2312799034" sldId="2147483754"/>
            <pc:sldLayoutMk cId="2340953182" sldId="2147483757"/>
          </pc:sldLayoutMkLst>
        </pc:sldLayoutChg>
        <pc:sldLayoutChg chg="add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2312799034" sldId="2147483754"/>
            <pc:sldLayoutMk cId="4209182899" sldId="2147483758"/>
          </pc:sldLayoutMkLst>
        </pc:sldLayoutChg>
        <pc:sldLayoutChg chg="add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2312799034" sldId="2147483754"/>
            <pc:sldLayoutMk cId="2927100719" sldId="2147483759"/>
          </pc:sldLayoutMkLst>
        </pc:sldLayoutChg>
        <pc:sldLayoutChg chg="add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2312799034" sldId="2147483754"/>
            <pc:sldLayoutMk cId="4113024119" sldId="2147483760"/>
          </pc:sldLayoutMkLst>
        </pc:sldLayoutChg>
        <pc:sldLayoutChg chg="add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2312799034" sldId="2147483754"/>
            <pc:sldLayoutMk cId="1426808781" sldId="2147483761"/>
          </pc:sldLayoutMkLst>
        </pc:sldLayoutChg>
        <pc:sldLayoutChg chg="add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2312799034" sldId="2147483754"/>
            <pc:sldLayoutMk cId="468573754" sldId="2147483762"/>
          </pc:sldLayoutMkLst>
        </pc:sldLayoutChg>
        <pc:sldLayoutChg chg="add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2312799034" sldId="2147483754"/>
            <pc:sldLayoutMk cId="2624035693" sldId="2147483763"/>
          </pc:sldLayoutMkLst>
        </pc:sldLayoutChg>
        <pc:sldLayoutChg chg="add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2312799034" sldId="2147483754"/>
            <pc:sldLayoutMk cId="2636458743" sldId="2147483764"/>
          </pc:sldLayoutMkLst>
        </pc:sldLayoutChg>
        <pc:sldLayoutChg chg="add mod replId">
          <pc:chgData name="Ivan Milev" userId="bc58684a7a9c98a3" providerId="Windows Live" clId="Web-{4A59D878-D731-473E-8F24-A437CFF98A11}" dt="2021-06-15T18:34:51.524" v="47"/>
          <pc:sldLayoutMkLst>
            <pc:docMk/>
            <pc:sldMasterMk cId="2312799034" sldId="2147483754"/>
            <pc:sldLayoutMk cId="1232706673" sldId="214748376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5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5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0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4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5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8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0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2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0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7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3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bg-BG" sz="4400" dirty="0" smtClean="0">
                <a:solidFill>
                  <a:srgbClr val="FFFFFF"/>
                </a:solidFill>
              </a:rPr>
              <a:t>Система за управление на инвентар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bg-BG" sz="2000" dirty="0" smtClean="0"/>
              <a:t>Курсов проект изготвен от:</a:t>
            </a:r>
          </a:p>
          <a:p>
            <a:pPr algn="l"/>
            <a:r>
              <a:rPr lang="en-US" sz="2000" dirty="0" err="1" smtClean="0"/>
              <a:t>Иван</a:t>
            </a:r>
            <a:r>
              <a:rPr lang="en-US" sz="2000" dirty="0" smtClean="0"/>
              <a:t> </a:t>
            </a:r>
            <a:r>
              <a:rPr lang="en-US" sz="2000" dirty="0" err="1"/>
              <a:t>Ивайлов</a:t>
            </a:r>
            <a:r>
              <a:rPr lang="en-US" sz="2000" dirty="0"/>
              <a:t> </a:t>
            </a:r>
            <a:r>
              <a:rPr lang="en-US" sz="2000" dirty="0" err="1"/>
              <a:t>Милев</a:t>
            </a:r>
            <a:r>
              <a:rPr lang="en-US" sz="2000" dirty="0"/>
              <a:t> ФК № 121218022 </a:t>
            </a:r>
            <a:r>
              <a:rPr lang="en-US" sz="2000" dirty="0" err="1"/>
              <a:t>гр</a:t>
            </a:r>
            <a:r>
              <a:rPr lang="en-US" sz="2000" dirty="0"/>
              <a:t>. </a:t>
            </a:r>
            <a:r>
              <a:rPr lang="en-US" sz="2000" dirty="0" smtClean="0"/>
              <a:t>51</a:t>
            </a:r>
            <a:endParaRPr lang="bg-BG" sz="2000" dirty="0" smtClean="0"/>
          </a:p>
          <a:p>
            <a:pPr algn="l"/>
            <a:r>
              <a:rPr lang="bg-BG" sz="2000" dirty="0"/>
              <a:t/>
            </a:r>
            <a:br>
              <a:rPr lang="bg-BG" sz="2000" dirty="0"/>
            </a:b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Програмни Среди 2021г.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146C-38CF-4C4A-8CE3-B29F7C3C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идея</a:t>
            </a:r>
          </a:p>
        </p:txBody>
      </p:sp>
      <p:pic>
        <p:nvPicPr>
          <p:cNvPr id="4" name="Picture 4" descr="A picture containing clothes, messy, bag, open&#10;&#10;Description automatically generated">
            <a:extLst>
              <a:ext uri="{FF2B5EF4-FFF2-40B4-BE49-F238E27FC236}">
                <a16:creationId xmlns:a16="http://schemas.microsoft.com/office/drawing/2014/main" id="{470E948B-A4C6-4A92-9151-250E01707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85" b="20915"/>
          <a:stretch/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72E35-AFF3-4267-955C-87375BF7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5400" cap="all" dirty="0" smtClean="0">
                <a:solidFill>
                  <a:schemeClr val="bg1"/>
                </a:solidFill>
              </a:rPr>
              <a:t>Архитектурен ДИЗАЙН</a:t>
            </a:r>
            <a:endParaRPr lang="en-US" sz="5400" b="0" kern="1200" cap="all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EE57D4C-4A89-483B-8EC8-522354F34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471900"/>
            <a:ext cx="11496821" cy="39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35FBE-CFE4-485A-80B9-D7164731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bg-BG" sz="3300" b="0" kern="1200" cap="all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Използвани технологии</a:t>
            </a:r>
            <a:endParaRPr lang="en-US" sz="33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36ADE5C-136E-4E43-B994-A7ECE36D7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32660"/>
            <a:ext cx="6780700" cy="33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F18A0A8-D420-4D56-8F64-D0683647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4427" r="6684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536D64-8796-491E-A777-139FC37E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109728" tIns="109728" rIns="109728" bIns="91440" rtlCol="0">
            <a:normAutofit/>
          </a:bodyPr>
          <a:lstStyle/>
          <a:p>
            <a:pPr algn="r"/>
            <a:r>
              <a:rPr lang="en-US" sz="3400" b="0" cap="all" dirty="0" err="1">
                <a:solidFill>
                  <a:srgbClr val="FFFFFF"/>
                </a:solidFill>
              </a:rPr>
              <a:t>Демонстрация</a:t>
            </a:r>
            <a:r>
              <a:rPr lang="en-US" sz="3400" cap="all" dirty="0">
                <a:solidFill>
                  <a:srgbClr val="FFFFFF"/>
                </a:solidFill>
              </a:rPr>
              <a:t> </a:t>
            </a:r>
            <a:r>
              <a:rPr lang="en-US" sz="3400" b="0" cap="all" dirty="0" err="1">
                <a:solidFill>
                  <a:srgbClr val="FFFFFF"/>
                </a:solidFill>
              </a:rPr>
              <a:t>ревю</a:t>
            </a:r>
            <a:r>
              <a:rPr lang="en-US" sz="3400" b="0" cap="all" dirty="0">
                <a:solidFill>
                  <a:srgbClr val="FFFFFF"/>
                </a:solidFill>
              </a:rPr>
              <a:t> </a:t>
            </a:r>
            <a:r>
              <a:rPr lang="en-US" sz="3400" b="0" cap="all" dirty="0" err="1">
                <a:solidFill>
                  <a:srgbClr val="FFFFFF"/>
                </a:solidFill>
              </a:rPr>
              <a:t>на</a:t>
            </a:r>
            <a:r>
              <a:rPr lang="en-US" sz="3400" b="0" cap="all" dirty="0">
                <a:solidFill>
                  <a:srgbClr val="FFFFFF"/>
                </a:solidFill>
              </a:rPr>
              <a:t> </a:t>
            </a:r>
            <a:r>
              <a:rPr lang="en-US" sz="3400" b="0" cap="all" dirty="0" err="1">
                <a:solidFill>
                  <a:srgbClr val="FFFFFF"/>
                </a:solidFill>
              </a:rPr>
              <a:t>кода</a:t>
            </a:r>
            <a:endParaRPr lang="en-US" sz="3400" b="0" cap="all" dirty="0" err="1">
              <a:solidFill>
                <a:srgbClr val="FFFFFF"/>
              </a:solidFill>
              <a:cs typeface="Calibri Light"/>
            </a:endParaRP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1948CA-98B4-40E5-A66B-3542AF30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13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Система за управление на инвентар</vt:lpstr>
      <vt:lpstr>идея</vt:lpstr>
      <vt:lpstr>Архитектурен ДИЗАЙН</vt:lpstr>
      <vt:lpstr>Използвани технологии</vt:lpstr>
      <vt:lpstr>Демонстрация ревю на кода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</cp:lastModifiedBy>
  <cp:revision>40</cp:revision>
  <dcterms:created xsi:type="dcterms:W3CDTF">2021-06-15T18:27:31Z</dcterms:created>
  <dcterms:modified xsi:type="dcterms:W3CDTF">2021-06-15T19:43:51Z</dcterms:modified>
</cp:coreProperties>
</file>