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AF40A-0CB7-EECF-39EC-C4FE0D26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806B8C-B582-C7A3-48D8-0FE129251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62E1DC-5F85-387F-7E0D-ABBBD829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7ACAD-5BA3-B027-7D0C-AB2E934B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A08DA-6C09-0D2D-49A2-00B9829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075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A43C-5024-278B-19E6-009D3B7A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87D7BF-B289-E32C-A6CC-C50D3F67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1A469-5606-059E-88DB-6DEE9A7F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1E527-C41D-8010-0578-B5D310A1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B88B2-3ED2-0AA1-3FF5-49D0B9A0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646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A132E7-4F55-72D4-4FF7-23352495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A1035C-3C2B-0025-2128-8889C13C1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552344-DD3F-A206-198F-58A6018F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E530A-3862-89BA-6873-5B4FA9D9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5A297-C3E5-3702-D97D-DE9F4D31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908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AEE94-F776-425C-55D2-9E2AB660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AAAC2-2E3B-5FFD-A00F-033B7A950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4DE6C4-8C16-CB9A-7778-416C4D9CE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33C41-AAEB-BFFE-C1FF-0C629FDB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3DCE44-CCF4-7B52-CCF6-A5A3EAAD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108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79E57-93F4-1206-8D26-9083014F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211B62-65FF-D35B-2905-5190F6D1A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A9E985-76CF-1214-9DFC-2DA6B8D3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8A3E6-10AE-1B34-178B-D534F96E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2ED1D-ACCF-631A-6B0A-441D03FD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267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0B1C3-2642-BB96-458B-E340AFD9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EC58F-6854-C0E3-7F9E-423A1C512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13E880-3A29-18CA-2593-C9BA9983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DACD1F-B214-3EBF-B22E-933A3D99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093318-B477-045A-1A25-EDBFE85C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9E568E-9258-62FC-FCBC-D1FDB3E6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71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AAF2B-48BE-784E-BAC7-BD2D4C4F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8C0816-9C2F-272A-6086-EFA2E65EB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7ADF9B-CD29-A764-E428-3A01799C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82AEBB-F148-66BD-A8D0-5D2CE0176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95F40B-8C75-290B-88C3-BDAE441E0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D35B13-05F2-A798-26A6-EA219673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B0EA14E-89FE-1654-972A-C43F0348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1E1477-1697-3CFC-FBB6-B218D9B7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331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9BF3-E482-C79C-EF37-56828207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583663-7EF3-FB12-9F2D-433948AA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41C946-22C6-5F65-D6F4-63BC074A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5C6F59-0932-03B4-98CA-BEA63205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6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630A78-C629-486D-0575-8FC12D05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67CC32-3848-A670-5FCF-AE2472FB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8A8B88-ABE8-EFAC-52CE-333329A4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66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1B85A-5B0A-9599-4B93-B33E7F41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991B2-62E0-5DB7-6B82-D75A3E1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46B498-96C8-FF64-4D77-D6420D71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2E4667-45CF-A123-D516-E7C0BD5B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861D16-DC0B-1F2F-2163-E4FC214B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FE603-7226-4D2A-7CAB-CC20EC156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19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AC6D6-E5AB-5422-9BCA-A54749BB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AAE842-80C4-FC5C-893B-EA17E9DE8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895F19-4A58-E777-A0B8-406E97A2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B4C58B-DF26-4343-7A3F-648941EE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480392-68E2-0539-830B-AFC98FDF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A22EEF-1659-4B0D-DD18-D168400C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313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36994C-E1FF-1553-3F23-13F4D06D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2E04C2-AF6B-A762-78EE-21022D33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2B7D44-A3C7-B2F0-A909-DF1A0151E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5DB0F-5663-4DC2-927E-008921B38A08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3E5081-A885-E5C6-124F-A96C01DF7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3E9A9C-FF09-D193-605D-7E96F4B95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B17F5-3809-4903-923E-ECD803D79AE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6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5" Type="http://schemas.microsoft.com/office/2011/relationships/webextension" Target="../webextensions/webextension3.xml"/><Relationship Id="rId4" Type="http://schemas.microsoft.com/office/2011/relationships/webextension" Target="../webextensions/webextension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AA181-3DB2-5ECA-BB6D-7916FD4E8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Projeto-DIO-Ivan de Mello Junior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9D3B2D-95D0-69F9-0D5B-79F293B54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2585044E-184C-5B23-36E7-2C04B4E0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2585044E-184C-5B23-36E7-2C04B4E0CD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5C9E6C5B-696F-0C40-E298-C2594DD1EF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5C9E6C5B-696F-0C40-E298-C2594DD1EF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Suplemento 5">
                <a:extLst>
                  <a:ext uri="{FF2B5EF4-FFF2-40B4-BE49-F238E27FC236}">
                    <a16:creationId xmlns:a16="http://schemas.microsoft.com/office/drawing/2014/main" id="{4389F472-FFCE-444D-3F75-2F02E87F28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693570"/>
                  </p:ext>
                </p:extLst>
              </p:nvPr>
            </p:nvGraphicFramePr>
            <p:xfrm>
              <a:off x="369651" y="252920"/>
              <a:ext cx="11527277" cy="643971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Suplemento 5">
                <a:extLst>
                  <a:ext uri="{FF2B5EF4-FFF2-40B4-BE49-F238E27FC236}">
                    <a16:creationId xmlns:a16="http://schemas.microsoft.com/office/drawing/2014/main" id="{4389F472-FFCE-444D-3F75-2F02E87F28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651" y="252920"/>
                <a:ext cx="11527277" cy="64397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75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ED6711F-5032-F7E6-724F-34788A78E3C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8013019"/>
                  </p:ext>
                </p:extLst>
              </p:nvPr>
            </p:nvGraphicFramePr>
            <p:xfrm>
              <a:off x="301557" y="282102"/>
              <a:ext cx="11673192" cy="639107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FED6711F-5032-F7E6-724F-34788A78E3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557" y="282102"/>
                <a:ext cx="11673192" cy="63910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62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91F8A734-13A8-546D-F84E-9BB7330D563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60127153"/>
                  </p:ext>
                </p:extLst>
              </p:nvPr>
            </p:nvGraphicFramePr>
            <p:xfrm>
              <a:off x="126460" y="155643"/>
              <a:ext cx="11877472" cy="654671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91F8A734-13A8-546D-F84E-9BB7330D56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60" y="155643"/>
                <a:ext cx="11877472" cy="65467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4932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8E7ED1FF-E4A5-4A15-8E6F-C8F23EA30897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E653969-AC07-45D3-880D-8A6BE5AB40CC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DAE68D8-F083-4823-81B7-2432C0697B1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E653969-AC07-45D3-880D-8A6BE5AB40CC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1B8841B-BD9E-4B31-BDBB-019AE37385C5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E653969-AC07-45D3-880D-8A6BE5AB40CC&quot;"/>
    <we:property name="embedUrl" value="&quot;/reportEmbed?reportId=a5bd6967-3fcf-414e-8fcc-9e469f55e005&amp;config=eyJjbHVzdGVyVXJsIjoiaHR0cHM6Ly9XQUJJLVNPVVRILUNFTlRSQUwtVVMtQy1QUklNQVJZLXJlZGlyZWN0LmFuYWx5c2lzLndpbmRvd3MubmV0IiwiZW1iZWRGZWF0dXJlcyI6eyJ1c2FnZU1ldHJpY3NWTmV4dCI6dHJ1ZX19&amp;disableSensitivityBanner=true&quot;"/>
    <we:property name="bookmark" value="&quot;H4sIAAAAAAAAA+1YwW7jNhD9FUOXvTiGbMmSs7dsskGDTQtjvUgPRVCMyJHMBS1qKSqNG/hreijQ38iPdUhKyTpxko0bIIHRgwBpOBq+efM4pHQVcFFXEpa/wAKD98FJyQUDrnRvGPSD0hthPx7mkLAoZZAMQz6Js5BGVWWEKuvg/VVgQBdozkTdgLSRyPjbeT8AKadQ2KccZI39oEJdqxKk+BO9Mw0Z3eCqH+BlJZUGG3JmwKANe0Hu9EwQhoOIZgRmxAXOkBlvnUCS8TAJszBmnIXJGCaM3Grv4JBtdLGh3fSHqjQgSprG2vZZPk6AZaMsh3iU7vNwnFl7LqRpXbLlx8tKU3aU87Ky5BzwCygZ8sCloLH2iK+Cg6LQWIBpHz+uDR4q2Sw22Geq0Qw/Y+6GSiPMkubIRUlzCEvXiqiaakVEupHeDCR663FTtryE9nGu/jjUSERya+jf4D0kU6E0VVneg/xSqOiWN8wE93Gck6UWZSHb+t+W4ouHVwk8nIM2Vl/ZVyqkpZ1eUpqj/rB0zB8J3Ulg1L8D9VVZX513GiXnr9+psCXdw395ls9XdojnnGfIohCTDOJkPEbIn5Tv68qh/0aWka1nb0os4J2ijreQMJDv29fwYym/ro4hjkOI2ShNs9E4gyxPcfgmdDzDYoHlljr+SaAGzebLU7xAeR/Mzfj9oQ7CGWjhN0gHfMuE2p3eBbv++/ovFawleWT3Xuv3HaD2/lsjoMexRy7gY7W5BAelepSVx6qz08T8fP1P/Yb73o8eH57seUw2NS1O5B7Zxvb3dEfZaSm0a2THs2wF355I0pSHwzCK92PI4zFORhPY/kC907z930Gf10Gf7Ei1pKONXutBwQLpM9XeFEjffPYlkl3lAQqsb6W5fnfWfYbSSe1Yq4V7rc3VVuOGjlNF5bFZfoFM4u+TkCVJwsK9cJhEezGLcC8bDWFvTN+XIccIkaX0ugcc2kPXr3Pqoe3hir7Eu+Z/cqfV1z9+/urqSUDv9H6vOJr0DGTjvtgp5qkwnpgrbya/UTiMTq2nXdP2su9wqtMG9haKO37RremN4d59gFqwd8Fq5cM9sC/cgNpxebdVIAsDNkd+7FR35H/KnBhceA4Et8BqRpOdcH8CWFSEo+7OA93TJ1Ha9WEnyM3zjwrbKHijrvrBZ1HMzQMi6DTld4m1P1B2KLASIw1BWXe/gzwNWkl318mD3KQl0o9+a1AvKSPncVu7gc1ncFu1wYaaDCxqiiZq4ktCVdsuY/9MkYmjY+cTLp+x7l6eUYduKsqyg2Z3h/+SsuusD+S8PhE5aaVcMTs2uvVZNlK26zjCfH8CMc+jNIGMh5DFiVPtY23a4KXJ1OX6WdFGwzSFKEkmk3gSpznmEGdbR3MBN+0DqjF1BQynUOKGduYkyJE/0dLcz82bhrZa/QtTfxWHVRUAAA==&quot;"/>
    <we:property name="datasetId" value="&quot;5cf6bf8c-99a1-4f4c-b10e-214e5be2ba51&quot;"/>
    <we:property name="pageName" value="&quot;8a6bd060b04cdc065a8c&quot;"/>
    <we:property name="reportUrl" value="&quot;/links/c9K9adU-9s?ctid=c6921869-aeee-4c9a-a6e7-1108f4491651&amp;bookmarkGuid=7da352db-5596-4af8-97e8-2eef718b00b1&quot;"/>
    <we:property name="reportName" value="&quot;Projeto-DIO-Ivan de Mello Junior&quot;"/>
    <we:property name="reportState" value="&quot;CONNECTED&quot;"/>
    <we:property name="pageDisplayName" value="&quot;Página 1&quot;"/>
    <we:property name="backgroundColor" value="&quot;#FFFFFF&quot;"/>
    <we:property name="initialStateBookmark" value="&quot;H4sIAAAAAAAAA+1YX0/jOBD/Kigv+1JQ2qZJ2bfyT4eA3YquuIcTWk3sSeuVG2cdh6OL+mnu4aT7GnyxG9tJ2UKhSw8JhO4hUjIej2d+8/N4nJuAi7KQMPsEUww+Bsc5Fwy40lvtoBXkXrj3+fPJ2eD85OunwdkhiVVhhMrL4ONNYECP0VyIsgJpTZDwj8tWAFIOYWy/MpAltoICdalykOIHemUaMrrCeSvA60IqDdbkyIBBa/aK1Omb1m7vdGlFYEZc4QiZ8dI+xCkP4zANI8ZZGPegz0it9ArOs5Uq1rRbfl/lBkROy1jZLst6MbC0k2YQdZJdHvZSK8+ENLVKOju8LjRFRzHPCovKgF9BzpAHLgSNpff4JhiMxxrHYOrPw6XBfSWr6Qr5SFWa4Tlmbig3wsxojUzktIawcM0JqqFWBKQb2RqBRC89qvIal9B+TtSf+xoJSG4FrYW/+yQaK03plQ9cfimv6JVXzAQP/bgkSSnysazzf5eKL969QuD+BLSx/Eq/USIt7DRJaY56b+aQPxC6oUCndc/VV0V9ftlwlJS//cTCGnTv/sujfDm3QzzjPEXWDTFOIYp7PYRsLX1flw6tN7KNbD63hoQC3ktqbwMKA+m+fQ4/FfLr8hiiKISIdZIk7fRSSLME22+CxyMcTzHfkMe/CdSg2WR2ilcoHzqzGH841LhwAVr4A9I5vmFA9RHvjN3+ffuXCpaCPLBnr9X7yaH6/XslYIvjFqmAt1XHEgxy9SQqT2XnXQNzdvtP+Ybr3q+2D2trHpNVSZsTufdsZflbX1HeNRXqPfLOo6wJX3ckScLDdtiNdiPIoh72O33YvKF+17j9X0GfV0HXVqRSUmujl2pQMEW6ptqXMdKdz04i2hXeQYHlHTWX3y6aayh1akdaTd20OlabjQUcp4rSY6P8AqnEr/2QxXHMwu2wHXe3I9bF7bTThu0e3S9Djl1EltB073Bom67fJ1RD6+aKruBN8T++V+rLX++/mnySo/dqv2ccLXoBsnI3drJ5KowH5saLSa8TtrunVtPuafvYOZzytAK9qeIOX3R7eqW5D3tQCvYhmM+9uUfOhYVT75zedRZIwoBNkB851h34vzHHBqceA8GtYyWjxY657wCmBflRNv1A83Uicrs/7AKZeX6rsAmDV/KqFZyL8cQ8QoKGU/6UWPr1ZIcCSzHiEORl8zvIw6CVdG8NPUhNWiD96PcK9Ywichp3udux8ezcZW1nRU52rNdkTZSEl4SitFXG/pkiEUeHzgnOnrHvXh5R591Q5Hnjmj0d/kvIrrI+EvPyQqSklXLJbNBo9mdeSVnv4y5mu32IeNZNYkh5CGkUO9Y+VaYNXptUXS/3itYaJgl047jfj/pRkmEGUbqxNWdw1TmgKlMWwHAIOa4oZ46CHPmakuZ+bgZuEfJGUJrXTLCgLgrgfP4vi8h4SX4VAAA=&quot;"/>
    <we:property name="isFiltersActionButtonVisible" value="true"/>
    <we:property name="isVisualContainerHeaderHidden" value="false"/>
    <we:property name="reportEmbeddedTime" value="&quot;2024-06-21T16:06:47.734Z&quot;"/>
    <we:property name="creatorTenantId" value="&quot;c6921869-aeee-4c9a-a6e7-1108f4491651&quot;"/>
    <we:property name="creatorUserId" value="&quot;10032002EC2877AC&quot;"/>
    <we:property name="creatorSessionId" value="&quot;fd5e6247-fb7b-473c-aaef-907304561b2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992C2300-55E7-45A8-A8B2-AC591B3EFCE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E653969-AC07-45D3-880D-8A6BE5AB40CC&quot;"/>
    <we:property name="embedUrl" value="&quot;/reportEmbed?reportId=a5bd6967-3fcf-414e-8fcc-9e469f55e005&amp;config=eyJjbHVzdGVyVXJsIjoiaHR0cHM6Ly9XQUJJLVNPVVRILUNFTlRSQUwtVVMtQy1QUklNQVJZLXJlZGlyZWN0LmFuYWx5c2lzLndpbmRvd3MubmV0IiwiZW1iZWRGZWF0dXJlcyI6eyJ1c2FnZU1ldHJpY3NWTmV4dCI6dHJ1ZX19&amp;disableSensitivityBanner=true&quot;"/>
    <we:property name="bookmark" value="&quot;H4sIAAAAAAAAA+1XzW7bMAx+lUDnYLBsx7F769IOG9ANRbP1MuRAW3SqQrU8Wc6SFXmaHQbsNfpio2T3/28ourXodopEUuRH8lNEHzMhm1rB6gMcIdtg7yohCxDaDDgbsqoTAsQ8CUoRBHGYFnyUBjwlra6t1FXDNo6ZBTNHuy+bFpTzRMLPsyEDpXZh7nYlqAaHrEbT6AqU/IadMamsaXE9ZLislTbgXE4tWHRuF2ROe4LAX0UUEQorFzjFwnZSARHPoywseMSLMedpFCGZNZ2BR3ajiXPtw090ZUFWFMbJRiEPkwLjTJRJLMQ459HIyUupbG+Sr7aXtaHsKOdV7YozIaxzbahqivksDDYd6GM20ao98qvtS/Kpbk2Be1h6VWWlXZGnUlZQFdIVZU0F2TWayuU1E91W1qy8+EB/nRikoIJtBOvhGY5NsaDTJL0KYnM+NzgH22+3/whCWpbSeumbtur7E1zHOyNJI6u56vt/3oqPXRq1xMkBGOv4lR9SI13Z6ZA2As3rla/8ljSnFAiHV4A/abbr2SlHyeLwAgt7knTwH58Vs7VTCQzzMknGGI9yyKBI4ix2ru6st8WlzfXycrmdt6zgcZmnZYp0fejm5FkU3XsZnpaEgykobB6BhEetsnKPzoARz5qIt2XsGDFkSRwERZDwUZmO05xDEAXZM2/hp0raZjDVSvxLbbwr666VIgxDiIPxuOQZ0COVJ4V45q288U+SP+gJeyvRgCkOVju4QHUd2pn+uuoU0D4Y2Q0XPo0HptdPSd7ZyY+T75pdSnnLzS3O7gKgfv2llTAQOCAT6Hz1ubDNSt/5sN81YLzowrw/+dncUJl7r32h2oYuBYqOyTeOE/e/0i+6tD3nXniWPYG66Sgs8yAq8zId5XmaRDlECf8/3P/duep3buazephvn6+ebtD3bD4vGTtC+vZ2C93apoYCd6FCH7/uXEj0dkQcqASKfm3c746kdnSN2gfVuh75L3Xmw/hovwAxMNROIhAAAA==&quot;"/>
    <we:property name="datasetId" value="&quot;5cf6bf8c-99a1-4f4c-b10e-214e5be2ba51&quot;"/>
    <we:property name="pageName" value="&quot;da31b392c131c711833e&quot;"/>
    <we:property name="reportUrl" value="&quot;/links/c9K9adU-9s?ctid=c6921869-aeee-4c9a-a6e7-1108f4491651&amp;bookmarkGuid=82fb48b1-cfca-4cf1-ad67-4e4c2661da4f&quot;"/>
    <we:property name="reportName" value="&quot;Projeto-DIO-Ivan de Mello Junior&quot;"/>
    <we:property name="reportState" value="&quot;CONNECTED&quot;"/>
    <we:property name="pageDisplayName" value="&quot;Página 2&quot;"/>
    <we:property name="backgroundColor" value="&quot;#FFFFFF&quot;"/>
    <we:property name="initialStateBookmark" value="&quot;H4sIAAAAAAAAA+1X227bMAz9lUDPweBL4iR9S9MMG3pFs/VlCAbKolMVquXJcpasyNfsYcB+oz82Snbvt6Ho1qLbU2SSIg/Jo4g6YUKWhYLlDhwjW2PvcyFTENq0QtZmeS1c393d3B7ub37eGW6PSawLK3VesrUTZsHM0B7IsgLlXJDw07TNQKk9mLmvDFSJbVagKXUOSn7D2phU1lS4ajNcFEobcC4nFiw6t3Myp2+KHb6JKSKkVs5xgqmtpQLikMeDKA3jMO2FYT+OkczK2sAju9XEufbhRzq3IHMK42TdKIySFDsDkSUdIXo8jLtOnkllGxO+HC8KQ9lRzsvCVWVEWGfaULkU81kYLGvQJ2ykVXXsV+Mr8omuTIr7mHlVbqVdkqdM5pCn0hVlRQXZM5rK5TUjXeXWLL34UH8dGaSggq0Fq/Y5jqGY026SXgcxnM0MzsA2n+M/gpCWmbRe+rbKm/4EN/FOSVLKfKaa/l+04kOdRiFxdAjGOn7xI2qkKztt0kagWV/6ym9Ic0aBqH0N+LNmu5qecZQsji6xsCFJDf/pWTFdOZXAiGdJ0sNOl8MA0qQz6DhX99bb4sJyvbhabudtkIadjPezPtLxoZPDB3H84GF4XhK2JqCwfAISHlfKyn3aA0a8aCLelbFjRJslnSBIgyTsZv1en4cQxMHghbfwYy5t2ZpoJf6lNt6Xdd1KEUURdIJeLwsHQJcUT1Lxwlt5659k+Kgr7J1EAyY9XG7hHNVNaOf6m6ozQAdgZD1c+DQemV4zHnlnpz9Ov2t2JeUNN7c4u0uAmvWXSkJLYItMoPbV5MKGub73Yr9vwHjVhdk+/VneUpkHj32qqpIOBYqaybeOEw/f0q+6tA3nXnmWDYHq6SjKeBBnPOt3Oe8nMYc4Cf8P9393rvqdk/miLua756vnG/Q9my9Kxo6R3t5uoStbFpDiHuTo4xe1C4nejogDuUDRrI373ZLUjrpRB6Aq1yP/Umc+CPVOcoUPbHDvd+ZheXS/AL5VVIFLEAAA&quot;"/>
    <we:property name="isFiltersActionButtonVisible" value="true"/>
    <we:property name="isVisualContainerHeaderHidden" value="false"/>
    <we:property name="reportEmbeddedTime" value="&quot;2024-06-21T16:07:39.623Z&quot;"/>
    <we:property name="creatorTenantId" value="&quot;c6921869-aeee-4c9a-a6e7-1108f4491651&quot;"/>
    <we:property name="creatorUserId" value="&quot;10032002EC2877AC&quot;"/>
    <we:property name="creatorSessionId" value="&quot;8893c412-f6da-45ae-8afc-ea4f33491b0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52891162-477A-4FFA-A222-6303C89025EC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AE653969-AC07-45D3-880D-8A6BE5AB40CC&quot;"/>
    <we:property name="embedUrl" value="&quot;/reportEmbed?reportId=a5bd6967-3fcf-414e-8fcc-9e469f55e005&amp;config=eyJjbHVzdGVyVXJsIjoiaHR0cHM6Ly9XQUJJLVNPVVRILUNFTlRSQUwtVVMtQy1QUklNQVJZLXJlZGlyZWN0LmFuYWx5c2lzLndpbmRvd3MubmV0IiwiZW1iZWRGZWF0dXJlcyI6eyJ1c2FnZU1ldHJpY3NWTmV4dCI6dHJ1ZX19&amp;disableSensitivityBanner=true&quot;"/>
    <we:property name="bookmark" value="&quot;H4sIAAAAAAAAA+1WTY/TMBD9K5XPFUqajzZ7W0KRkBCqKOwF9TCOJ1mvXDtynNJS9b8zdtotWxBclqUHTrHH43lvnp8j75mQXatg9wHWyG7YOy1kBcLYUczGTA/BPMoiDjzhk2jGoyJLqtivmtZJozt2s2cObIPuTnY9KF+Jgl9WYwZKLaDxsxpUh2PWou2MBiW/4ZBMS872eBgz3LbKWPAllw4c+rIbSqc5UYhfJYQIlZMbXGLlhuisyqFALiIepXmexYUoUkrrhoTA7JcpvnSAL412IDXB+BhPp4IXPKshqasIE4Ci8PFO6kYdCZ/3ftq1XhyHW8fN1uvBHwjYVzocqKG4mkA9yWNIJjxNYRpzHvvdtVTuBLibb1tLWpGCQ7WSOm+MpTNQLGhisRsk2LPSqH4dRvMn8aXpbYUfsQ5L2km3o0q11KAr6SX2bBbWkPhhZYnNGrUL4XvztbRIoILdRIfxI49bsaHdFL0kcds0Fhtwx+n8rzCkYS0Hgm97fTzt6Ge+K4r89nBaieU9WPf0dGhiBdrXu6D8G2lPhpqML4j/024Pq5PjKePhB08fTTLQf35XrIJ9oymkVV7ndVrPMjFNY5FnV2Hf0vTaUfPXa9/PWrputDRK/NnC18J5tASF3TNcuTW0l7ft5Ux89sbRxBlkkMzirKinIs9zHov/Jn7hf/AVGSJ44syErZGeLX5gete1UOECNAb8dighMeSR/KCF7zeMrf++l+Sgod07UL3vNDxyWIAJaN8Bxl7+4l0JAAA=&quot;"/>
    <we:property name="datasetId" value="&quot;5cf6bf8c-99a1-4f4c-b10e-214e5be2ba51&quot;"/>
    <we:property name="pageName" value="&quot;8c6a9ebd0b0466519d94&quot;"/>
    <we:property name="reportUrl" value="&quot;/links/c9K9adU-9s?ctid=c6921869-aeee-4c9a-a6e7-1108f4491651&amp;bookmarkGuid=c702c42d-02b2-4a89-aaf5-c776c856003a&quot;"/>
    <we:property name="reportName" value="&quot;Projeto-DIO-Ivan de Mello Junior&quot;"/>
    <we:property name="reportState" value="&quot;CONNECTED&quot;"/>
    <we:property name="pageDisplayName" value="&quot;Página 3&quot;"/>
    <we:property name="backgroundColor" value="&quot;#FFFFFF&quot;"/>
    <we:property name="initialStateBookmark" value="&quot;H4sIAAAAAAAAA+1WUW/aMBD+K5Wfo4lAEghvNGPS1LVFZevLhKZLfEldGTtyHAZD/PedHRgrm9aXruNhT7E/n++++/w58pZx0dQSNjewRDZm7xUXBXBtLkIWMNWBl7e3V9eTu6svN5PrKcG6tkKrho23zIKp0N6LpgXpUhD4eREwkHIGlZuVIBsMWI2m0Qqk+IZdMC1Z0+IuYLiupTbgUs4tWHRpVxROc6odvhlQRSisWOEcC9uhoyKBFHPey3tRksRhytOIwpouwDP7bYhL7ctnWlkQiso4LI+GPE/zuIRBWfRwAJCmDm+EquSe8HHvx03tVLG4trleOz3yRyrsMu121FBY9KHsJyEM+nkUwTDM89DtLoW0h4Kb6bo2pBUp2GXLqPNKGxJfMq+JwaaTYMsyLdulH02f4HPdmgLvsPRLygq7oUylUKAK4SR2bGZGk/h+ZY7VEpX18IP+mhmkopyNe7vgB48JX9FuQk9JTKrKYAV2P53+FYY0LEVH8F2r9qfd+5XvgpA/Hk4tMHsAY5+eDk0MR3O58cq/FeZgqH5wQvyfdrtbHBxPEY8/eXpvko7+y7ti4e3bG0JUJGVSRuUo5sMo5El8FvbNdKssNX++9v2khG0u5lry5y18Lpwv5iCxeYErt4T69La9nomP3tibOIYYBqMwTsshT5IkD/l/E7/yP/iMDOE9cWTClkjPFjfQrW1qKHAGCn39uksh0MeR/KC469ePjft+EOSgrt17kK3r1D9ymC9CCohc4jMb3NOHeVqe3Xcv59nVhgkAAA==&quot;"/>
    <we:property name="isFiltersActionButtonVisible" value="true"/>
    <we:property name="isVisualContainerHeaderHidden" value="false"/>
    <we:property name="reportEmbeddedTime" value="&quot;2024-06-21T16:10:43.320Z&quot;"/>
    <we:property name="creatorTenantId" value="&quot;c6921869-aeee-4c9a-a6e7-1108f4491651&quot;"/>
    <we:property name="creatorUserId" value="&quot;10032002EC2877AC&quot;"/>
    <we:property name="creatorSessionId" value="&quot;3aed3317-010f-4b43-9162-0f367d20941e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Projeto-DIO-Ivan de Mello Junior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Junior / TIC</dc:creator>
  <cp:lastModifiedBy>Ivan Junior / TIC</cp:lastModifiedBy>
  <cp:revision>1</cp:revision>
  <dcterms:created xsi:type="dcterms:W3CDTF">2024-06-21T15:44:56Z</dcterms:created>
  <dcterms:modified xsi:type="dcterms:W3CDTF">2024-06-21T16:11:05Z</dcterms:modified>
</cp:coreProperties>
</file>