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EA20-F71C-C942-BCA9-034722B589D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0464-1246-054B-9E28-1848D6D0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5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EA20-F71C-C942-BCA9-034722B589D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0464-1246-054B-9E28-1848D6D0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EA20-F71C-C942-BCA9-034722B589D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0464-1246-054B-9E28-1848D6D0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4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EA20-F71C-C942-BCA9-034722B589D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0464-1246-054B-9E28-1848D6D0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EA20-F71C-C942-BCA9-034722B589D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0464-1246-054B-9E28-1848D6D0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6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EA20-F71C-C942-BCA9-034722B589D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0464-1246-054B-9E28-1848D6D0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3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EA20-F71C-C942-BCA9-034722B589D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0464-1246-054B-9E28-1848D6D0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1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EA20-F71C-C942-BCA9-034722B589D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0464-1246-054B-9E28-1848D6D0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0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EA20-F71C-C942-BCA9-034722B589D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0464-1246-054B-9E28-1848D6D0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6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EA20-F71C-C942-BCA9-034722B589D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0464-1246-054B-9E28-1848D6D0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6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EA20-F71C-C942-BCA9-034722B589D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0464-1246-054B-9E28-1848D6D0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2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1EA20-F71C-C942-BCA9-034722B589D8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90464-1246-054B-9E28-1848D6D0C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0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05335" y="584914"/>
            <a:ext cx="2222297" cy="885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Download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05335" y="1858984"/>
            <a:ext cx="2222297" cy="885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Join quarters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05335" y="3179194"/>
            <a:ext cx="2222297" cy="885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 BLS pulse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105335" y="4528835"/>
            <a:ext cx="2222297" cy="1971963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Any clusters in dip/blip depth?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3216484" y="1470626"/>
            <a:ext cx="0" cy="388358"/>
          </a:xfrm>
          <a:prstGeom prst="straightConnector1">
            <a:avLst/>
          </a:prstGeom>
          <a:ln w="38100" cmpd="sng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>
            <a:off x="3216484" y="2744696"/>
            <a:ext cx="0" cy="434498"/>
          </a:xfrm>
          <a:prstGeom prst="straightConnector1">
            <a:avLst/>
          </a:prstGeom>
          <a:ln w="38100" cmpd="sng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3216484" y="4064906"/>
            <a:ext cx="0" cy="463928"/>
          </a:xfrm>
          <a:prstGeom prst="straightConnector1">
            <a:avLst/>
          </a:prstGeom>
          <a:ln w="38100" cmpd="sng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17979" y="5180586"/>
            <a:ext cx="935704" cy="6684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9" idx="1"/>
            <a:endCxn id="18" idx="3"/>
          </p:cNvCxnSpPr>
          <p:nvPr/>
        </p:nvCxnSpPr>
        <p:spPr>
          <a:xfrm flipH="1">
            <a:off x="1453683" y="5514817"/>
            <a:ext cx="651652" cy="0"/>
          </a:xfrm>
          <a:prstGeom prst="straightConnector1">
            <a:avLst/>
          </a:prstGeom>
          <a:ln w="38100" cmpd="sng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87609" y="5097026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9" name="Diamond 28"/>
          <p:cNvSpPr/>
          <p:nvPr/>
        </p:nvSpPr>
        <p:spPr>
          <a:xfrm>
            <a:off x="5549408" y="2709272"/>
            <a:ext cx="2222297" cy="1971963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Any clusters in depth/period?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348900" y="5080314"/>
            <a:ext cx="2604584" cy="885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best cluster and difference </a:t>
            </a:r>
            <a:r>
              <a:rPr lang="en-US" dirty="0" err="1" smtClean="0">
                <a:solidFill>
                  <a:schemeClr val="tx1"/>
                </a:solidFill>
              </a:rPr>
              <a:t>midtimes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9" idx="3"/>
            <a:endCxn id="31" idx="1"/>
          </p:cNvCxnSpPr>
          <p:nvPr/>
        </p:nvCxnSpPr>
        <p:spPr>
          <a:xfrm>
            <a:off x="4327632" y="5514817"/>
            <a:ext cx="1021268" cy="8353"/>
          </a:xfrm>
          <a:prstGeom prst="straightConnector1">
            <a:avLst/>
          </a:prstGeom>
          <a:ln w="38100" cmpd="sng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10922" y="511373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40" name="Straight Arrow Connector 39"/>
          <p:cNvCxnSpPr>
            <a:stCxn id="31" idx="0"/>
            <a:endCxn id="29" idx="2"/>
          </p:cNvCxnSpPr>
          <p:nvPr/>
        </p:nvCxnSpPr>
        <p:spPr>
          <a:xfrm flipV="1">
            <a:off x="6651192" y="4681235"/>
            <a:ext cx="9365" cy="399079"/>
          </a:xfrm>
          <a:prstGeom prst="straightConnector1">
            <a:avLst/>
          </a:prstGeom>
          <a:ln w="38100" cmpd="sng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9" idx="3"/>
            <a:endCxn id="18" idx="2"/>
          </p:cNvCxnSpPr>
          <p:nvPr/>
        </p:nvCxnSpPr>
        <p:spPr>
          <a:xfrm flipH="1">
            <a:off x="985831" y="3695254"/>
            <a:ext cx="6785874" cy="2153794"/>
          </a:xfrm>
          <a:prstGeom prst="bentConnector4">
            <a:avLst>
              <a:gd name="adj1" fmla="val -7309"/>
              <a:gd name="adj2" fmla="val 140099"/>
            </a:avLst>
          </a:prstGeom>
          <a:ln w="38100" cmpd="sng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53230" y="3308895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5358265" y="1416128"/>
            <a:ext cx="2604584" cy="885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best cluster and determine period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29" idx="0"/>
            <a:endCxn id="51" idx="2"/>
          </p:cNvCxnSpPr>
          <p:nvPr/>
        </p:nvCxnSpPr>
        <p:spPr>
          <a:xfrm flipV="1">
            <a:off x="6660557" y="2301840"/>
            <a:ext cx="0" cy="407432"/>
          </a:xfrm>
          <a:prstGeom prst="straightConnector1">
            <a:avLst/>
          </a:prstGeom>
          <a:ln w="38100" cmpd="sng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5358265" y="116999"/>
            <a:ext cx="2604584" cy="885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Fit with model and remove signal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1" idx="0"/>
            <a:endCxn id="63" idx="2"/>
          </p:cNvCxnSpPr>
          <p:nvPr/>
        </p:nvCxnSpPr>
        <p:spPr>
          <a:xfrm flipV="1">
            <a:off x="6660557" y="1002711"/>
            <a:ext cx="0" cy="413417"/>
          </a:xfrm>
          <a:prstGeom prst="straightConnector1">
            <a:avLst/>
          </a:prstGeom>
          <a:ln w="38100" cmpd="sng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63" idx="1"/>
            <a:endCxn id="8" idx="3"/>
          </p:cNvCxnSpPr>
          <p:nvPr/>
        </p:nvCxnSpPr>
        <p:spPr>
          <a:xfrm rot="10800000" flipV="1">
            <a:off x="4327633" y="559854"/>
            <a:ext cx="1030633" cy="3062195"/>
          </a:xfrm>
          <a:prstGeom prst="bentConnector3">
            <a:avLst/>
          </a:prstGeom>
          <a:ln w="38100" cmpd="sng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700309" y="238974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60346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45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Space Telescope Science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Price</dc:creator>
  <cp:lastModifiedBy>Ellen Price</cp:lastModifiedBy>
  <cp:revision>5</cp:revision>
  <dcterms:created xsi:type="dcterms:W3CDTF">2014-08-20T13:57:18Z</dcterms:created>
  <dcterms:modified xsi:type="dcterms:W3CDTF">2014-08-20T17:54:13Z</dcterms:modified>
</cp:coreProperties>
</file>