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FD40-6E90-65F6-FBE9-EDFD4D5E0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38E54-AE5C-D2E8-57CB-87132F1ED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726C2-3F43-1336-13CA-238366F3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007-C2AF-4788-AC0C-0A66E0424D3E}" type="datetimeFigureOut">
              <a:rPr lang="en-AU" smtClean="0"/>
              <a:t>14/05/2022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A82D7-F859-B3CD-5E1A-F2C7CD8B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51344-C6B0-1B10-158C-857003C2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5200-08AC-4B56-AAF3-E6FA1E8CE5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302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BE64-E375-7250-DEF9-F15484F0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A924A-7BAD-3021-C8E1-A35465320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CC523-5803-B699-37BF-B7EEBD9A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007-C2AF-4788-AC0C-0A66E0424D3E}" type="datetimeFigureOut">
              <a:rPr lang="en-AU" smtClean="0"/>
              <a:t>14/05/2022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B310E-5221-2326-1343-EF07D255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3F668-A19B-DA53-644B-2317EAC1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5200-08AC-4B56-AAF3-E6FA1E8CE5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506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D31D1-3AAA-B5C0-2CF1-5DE40900F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C921A-8F4A-4FDA-680D-55832F91D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2CCB0-6348-9CFD-30FA-193EF3C7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007-C2AF-4788-AC0C-0A66E0424D3E}" type="datetimeFigureOut">
              <a:rPr lang="en-AU" smtClean="0"/>
              <a:t>14/05/2022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852AB-31C0-3094-BE11-E3B978B9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3FE29-24D9-2C7A-D967-EF4A55FD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5200-08AC-4B56-AAF3-E6FA1E8CE5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562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5B2B-8C11-33A8-34AD-CA5C1787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C63FE-D241-8570-ACF1-AB6E74363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C17C0-7818-F419-4D4A-F45B4A6F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007-C2AF-4788-AC0C-0A66E0424D3E}" type="datetimeFigureOut">
              <a:rPr lang="en-AU" smtClean="0"/>
              <a:t>14/05/2022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F3AB5-0CB5-A136-F24B-1552FC438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D4017-BDFD-CA29-7CC4-4A475143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5200-08AC-4B56-AAF3-E6FA1E8CE5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194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3C76-DBA3-AB91-CF0F-08E9BD3F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2CA3E-09D6-6CDE-1E8E-B5E147CF4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5E39A-D6E2-797F-5385-3BBE0542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007-C2AF-4788-AC0C-0A66E0424D3E}" type="datetimeFigureOut">
              <a:rPr lang="en-AU" smtClean="0"/>
              <a:t>14/05/2022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1F1D4-06E8-360E-0E77-74D1637B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606C6-299F-264B-822E-D9337FE6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5200-08AC-4B56-AAF3-E6FA1E8CE5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482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C1FA-B72C-653C-0B4B-1210ABF7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40CA8-2D79-D602-E90D-8E5FFAD88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DDF34-3BC9-B4F3-5E90-0FF2AB83B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4F1C3-21AA-D0E8-C63A-05CEBBFD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007-C2AF-4788-AC0C-0A66E0424D3E}" type="datetimeFigureOut">
              <a:rPr lang="en-AU" smtClean="0"/>
              <a:t>14/05/2022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2CA46-65EC-2463-EC0D-739D7F73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7F88C-32E4-FF35-DB15-CE1711DD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5200-08AC-4B56-AAF3-E6FA1E8CE5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892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C0AE-74A0-0C88-EEF0-18813388E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EB1D5-8E02-5A06-48EB-AEB80F82E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100B9-81DB-AF7B-44BB-31DC42DC9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9D6B91-ABA2-3CF0-BF7F-C4C708B36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AFCF2-EC28-0C05-ACB0-6CEF0FCA7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D36726-F1C1-1576-5E30-CBD76F7D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007-C2AF-4788-AC0C-0A66E0424D3E}" type="datetimeFigureOut">
              <a:rPr lang="en-AU" smtClean="0"/>
              <a:t>14/05/2022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F17C7D-86F4-2409-FDBA-35EFC4327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EEE79-82F7-8CFA-5E4F-DBEEDA4A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5200-08AC-4B56-AAF3-E6FA1E8CE5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543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0F4A-41C7-79BD-0283-3C825799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FE42B-D645-DC78-BBCA-A1F37126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007-C2AF-4788-AC0C-0A66E0424D3E}" type="datetimeFigureOut">
              <a:rPr lang="en-AU" smtClean="0"/>
              <a:t>14/05/2022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0EDD4-60DB-C3B4-3DC1-7C5FCDA6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6B14B-D303-BAAE-0765-5D45B9EE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5200-08AC-4B56-AAF3-E6FA1E8CE5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2442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FAE75-64EE-83B6-FD66-B891891BF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007-C2AF-4788-AC0C-0A66E0424D3E}" type="datetimeFigureOut">
              <a:rPr lang="en-AU" smtClean="0"/>
              <a:t>14/05/2022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225434-8E59-D5DD-ECB2-9814A8D2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11620-CBCD-616C-534D-C65AC87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5200-08AC-4B56-AAF3-E6FA1E8CE5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65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0FA8-C40B-77A0-A86A-67E45C10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0B23B-9B26-E927-3920-0BBD8FE64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CFD2E-868B-2A77-6458-A3DBEDFE0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EE20D-722A-3A4A-3F36-549F1D71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007-C2AF-4788-AC0C-0A66E0424D3E}" type="datetimeFigureOut">
              <a:rPr lang="en-AU" smtClean="0"/>
              <a:t>14/05/2022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03416-EA77-FE01-B2E4-FB2965B1D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84E07-6D4F-090C-015E-70B2BBE7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5200-08AC-4B56-AAF3-E6FA1E8CE5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39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6C93-D747-1562-0DE3-249A94EBB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7F1797-39AC-21FC-8452-55166F6E4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D1F50-D028-7286-94E8-3BCBB2FAC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BD24F-11A9-804E-56F6-F4B8B3C1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007-C2AF-4788-AC0C-0A66E0424D3E}" type="datetimeFigureOut">
              <a:rPr lang="en-AU" smtClean="0"/>
              <a:t>14/05/2022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57A87-4730-B328-1537-DB38BFA4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EBEE8-097E-FD26-1DED-88C35D08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5200-08AC-4B56-AAF3-E6FA1E8CE5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497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36FB0-D83D-9481-EBF1-B8733C5DD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0B253-EA71-FB38-B721-0015B8CF9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77C12-105E-C5FB-16C1-9D9C9E1AB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E2007-C2AF-4788-AC0C-0A66E0424D3E}" type="datetimeFigureOut">
              <a:rPr lang="en-AU" smtClean="0"/>
              <a:t>14/05/2022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9D4CE-D23D-4A16-6888-8A239ECFB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486B8-C94E-6B67-BA62-93536539E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5200-08AC-4B56-AAF3-E6FA1E8CE5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140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A7099B-0540-A165-73E7-996E7248C06B}"/>
              </a:ext>
            </a:extLst>
          </p:cNvPr>
          <p:cNvSpPr/>
          <p:nvPr/>
        </p:nvSpPr>
        <p:spPr>
          <a:xfrm>
            <a:off x="3006426" y="1006936"/>
            <a:ext cx="1054359" cy="447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Train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A2B8FE-5F2A-2213-95CD-7F387455DCA4}"/>
              </a:ext>
            </a:extLst>
          </p:cNvPr>
          <p:cNvSpPr/>
          <p:nvPr/>
        </p:nvSpPr>
        <p:spPr>
          <a:xfrm>
            <a:off x="3006426" y="1907340"/>
            <a:ext cx="1054359" cy="447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Validate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F19B8FC0-3EE6-B592-B8A1-133484BB0ED6}"/>
              </a:ext>
            </a:extLst>
          </p:cNvPr>
          <p:cNvCxnSpPr>
            <a:stCxn id="4" idx="3"/>
            <a:endCxn id="5" idx="3"/>
          </p:cNvCxnSpPr>
          <p:nvPr/>
        </p:nvCxnSpPr>
        <p:spPr>
          <a:xfrm>
            <a:off x="4060785" y="1230871"/>
            <a:ext cx="18000" cy="900404"/>
          </a:xfrm>
          <a:prstGeom prst="curvedConnector3">
            <a:avLst>
              <a:gd name="adj1" fmla="val 141175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EA164F6E-875E-2070-6F06-3659AC2EB71A}"/>
              </a:ext>
            </a:extLst>
          </p:cNvPr>
          <p:cNvCxnSpPr>
            <a:stCxn id="5" idx="1"/>
            <a:endCxn id="4" idx="1"/>
          </p:cNvCxnSpPr>
          <p:nvPr/>
        </p:nvCxnSpPr>
        <p:spPr>
          <a:xfrm rot="10800000">
            <a:off x="3001126" y="1230871"/>
            <a:ext cx="18000" cy="900404"/>
          </a:xfrm>
          <a:prstGeom prst="curvedConnector3">
            <a:avLst>
              <a:gd name="adj1" fmla="val 161357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36A3FBD-D17F-6183-2B34-99914F496F24}"/>
              </a:ext>
            </a:extLst>
          </p:cNvPr>
          <p:cNvSpPr/>
          <p:nvPr/>
        </p:nvSpPr>
        <p:spPr>
          <a:xfrm>
            <a:off x="3019126" y="3357251"/>
            <a:ext cx="1054359" cy="447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Study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9FB9E00-9294-D437-A649-595D76F5E756}"/>
              </a:ext>
            </a:extLst>
          </p:cNvPr>
          <p:cNvSpPr/>
          <p:nvPr/>
        </p:nvSpPr>
        <p:spPr>
          <a:xfrm>
            <a:off x="2715339" y="4257655"/>
            <a:ext cx="1661931" cy="773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Self-Test</a:t>
            </a:r>
          </a:p>
          <a:p>
            <a:pPr algn="ctr"/>
            <a:r>
              <a:rPr lang="en-AU" dirty="0"/>
              <a:t>(Mock Exams)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654332A-D30C-205E-1E5C-1CDFE5EB0365}"/>
              </a:ext>
            </a:extLst>
          </p:cNvPr>
          <p:cNvCxnSpPr>
            <a:cxnSpLocks/>
            <a:stCxn id="19" idx="3"/>
            <a:endCxn id="20" idx="3"/>
          </p:cNvCxnSpPr>
          <p:nvPr/>
        </p:nvCxnSpPr>
        <p:spPr>
          <a:xfrm>
            <a:off x="4073485" y="3581186"/>
            <a:ext cx="303785" cy="1063190"/>
          </a:xfrm>
          <a:prstGeom prst="curvedConnector3">
            <a:avLst>
              <a:gd name="adj1" fmla="val 1752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A27FD3B5-466D-5BA5-BB4E-F8EA4D375F58}"/>
              </a:ext>
            </a:extLst>
          </p:cNvPr>
          <p:cNvCxnSpPr>
            <a:cxnSpLocks/>
            <a:stCxn id="20" idx="1"/>
            <a:endCxn id="19" idx="1"/>
          </p:cNvCxnSpPr>
          <p:nvPr/>
        </p:nvCxnSpPr>
        <p:spPr>
          <a:xfrm rot="10800000" flipH="1">
            <a:off x="2715338" y="3581186"/>
            <a:ext cx="303787" cy="1063190"/>
          </a:xfrm>
          <a:prstGeom prst="curvedConnector3">
            <a:avLst>
              <a:gd name="adj1" fmla="val -7525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584607-C9D9-FA12-6F57-243967E701FA}"/>
              </a:ext>
            </a:extLst>
          </p:cNvPr>
          <p:cNvCxnSpPr>
            <a:cxnSpLocks/>
          </p:cNvCxnSpPr>
          <p:nvPr/>
        </p:nvCxnSpPr>
        <p:spPr>
          <a:xfrm>
            <a:off x="4504888" y="1681073"/>
            <a:ext cx="156035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C8A7233-0B3D-862E-F079-E3C7B149EEF0}"/>
              </a:ext>
            </a:extLst>
          </p:cNvPr>
          <p:cNvCxnSpPr>
            <a:cxnSpLocks/>
          </p:cNvCxnSpPr>
          <p:nvPr/>
        </p:nvCxnSpPr>
        <p:spPr>
          <a:xfrm>
            <a:off x="4774734" y="4112781"/>
            <a:ext cx="156035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B57B299-AF96-EB2D-638C-E5F548E1BDC2}"/>
              </a:ext>
            </a:extLst>
          </p:cNvPr>
          <p:cNvSpPr/>
          <p:nvPr/>
        </p:nvSpPr>
        <p:spPr>
          <a:xfrm>
            <a:off x="6220807" y="1459471"/>
            <a:ext cx="1054359" cy="4478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Test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A218F78-07D3-E0FB-9C81-0AAF4D3AD6C1}"/>
              </a:ext>
            </a:extLst>
          </p:cNvPr>
          <p:cNvSpPr/>
          <p:nvPr/>
        </p:nvSpPr>
        <p:spPr>
          <a:xfrm>
            <a:off x="6448708" y="3888846"/>
            <a:ext cx="1445332" cy="4478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Final Exam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5B2EF0-756F-F0E5-B663-93B390BE264A}"/>
              </a:ext>
            </a:extLst>
          </p:cNvPr>
          <p:cNvSpPr txBox="1"/>
          <p:nvPr/>
        </p:nvSpPr>
        <p:spPr>
          <a:xfrm>
            <a:off x="5888936" y="1896854"/>
            <a:ext cx="171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usually one-take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430B8-4643-113D-26F0-EACBC46E84A2}"/>
              </a:ext>
            </a:extLst>
          </p:cNvPr>
          <p:cNvSpPr txBox="1"/>
          <p:nvPr/>
        </p:nvSpPr>
        <p:spPr>
          <a:xfrm>
            <a:off x="6312324" y="4309039"/>
            <a:ext cx="171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usually one-take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96ADC0-019D-FD16-CB6E-A117D984745F}"/>
              </a:ext>
            </a:extLst>
          </p:cNvPr>
          <p:cNvSpPr txBox="1"/>
          <p:nvPr/>
        </p:nvSpPr>
        <p:spPr>
          <a:xfrm>
            <a:off x="1374866" y="1496407"/>
            <a:ext cx="141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progressively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A7DADE-C3F4-396C-091E-B8B9AAFA6F01}"/>
              </a:ext>
            </a:extLst>
          </p:cNvPr>
          <p:cNvSpPr txBox="1"/>
          <p:nvPr/>
        </p:nvSpPr>
        <p:spPr>
          <a:xfrm>
            <a:off x="1103399" y="3928114"/>
            <a:ext cx="141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progressively</a:t>
            </a:r>
          </a:p>
        </p:txBody>
      </p:sp>
    </p:spTree>
    <p:extLst>
      <p:ext uri="{BB962C8B-B14F-4D97-AF65-F5344CB8AC3E}">
        <p14:creationId xmlns:p14="http://schemas.microsoft.com/office/powerpoint/2010/main" val="221790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A7099B-0540-A165-73E7-996E7248C06B}"/>
              </a:ext>
            </a:extLst>
          </p:cNvPr>
          <p:cNvSpPr/>
          <p:nvPr/>
        </p:nvSpPr>
        <p:spPr>
          <a:xfrm>
            <a:off x="2841987" y="1111813"/>
            <a:ext cx="1560352" cy="1154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Training </a:t>
            </a:r>
          </a:p>
          <a:p>
            <a:pPr algn="ctr"/>
            <a:r>
              <a:rPr lang="en-AU" dirty="0"/>
              <a:t>&amp; </a:t>
            </a:r>
          </a:p>
          <a:p>
            <a:pPr algn="ctr"/>
            <a:r>
              <a:rPr lang="en-AU" dirty="0"/>
              <a:t>Validating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584607-C9D9-FA12-6F57-243967E701FA}"/>
              </a:ext>
            </a:extLst>
          </p:cNvPr>
          <p:cNvCxnSpPr>
            <a:cxnSpLocks/>
          </p:cNvCxnSpPr>
          <p:nvPr/>
        </p:nvCxnSpPr>
        <p:spPr>
          <a:xfrm>
            <a:off x="4504888" y="1681073"/>
            <a:ext cx="156035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C8A7233-0B3D-862E-F079-E3C7B149EEF0}"/>
              </a:ext>
            </a:extLst>
          </p:cNvPr>
          <p:cNvCxnSpPr>
            <a:cxnSpLocks/>
          </p:cNvCxnSpPr>
          <p:nvPr/>
        </p:nvCxnSpPr>
        <p:spPr>
          <a:xfrm>
            <a:off x="4557513" y="3652935"/>
            <a:ext cx="156035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B57B299-AF96-EB2D-638C-E5F548E1BDC2}"/>
              </a:ext>
            </a:extLst>
          </p:cNvPr>
          <p:cNvSpPr/>
          <p:nvPr/>
        </p:nvSpPr>
        <p:spPr>
          <a:xfrm>
            <a:off x="6220807" y="1459471"/>
            <a:ext cx="1054359" cy="4478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Test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A218F78-07D3-E0FB-9C81-0AAF4D3AD6C1}"/>
              </a:ext>
            </a:extLst>
          </p:cNvPr>
          <p:cNvSpPr/>
          <p:nvPr/>
        </p:nvSpPr>
        <p:spPr>
          <a:xfrm>
            <a:off x="6231487" y="3429000"/>
            <a:ext cx="1445332" cy="4478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Final Exam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5B2EF0-756F-F0E5-B663-93B390BE264A}"/>
              </a:ext>
            </a:extLst>
          </p:cNvPr>
          <p:cNvSpPr txBox="1"/>
          <p:nvPr/>
        </p:nvSpPr>
        <p:spPr>
          <a:xfrm>
            <a:off x="6065240" y="1078548"/>
            <a:ext cx="171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usually one-take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430B8-4643-113D-26F0-EACBC46E84A2}"/>
              </a:ext>
            </a:extLst>
          </p:cNvPr>
          <p:cNvSpPr txBox="1"/>
          <p:nvPr/>
        </p:nvSpPr>
        <p:spPr>
          <a:xfrm>
            <a:off x="6095103" y="3849193"/>
            <a:ext cx="171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usually one-take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B9F2232-9520-8B33-3429-A38D7CF2D86D}"/>
              </a:ext>
            </a:extLst>
          </p:cNvPr>
          <p:cNvSpPr/>
          <p:nvPr/>
        </p:nvSpPr>
        <p:spPr>
          <a:xfrm>
            <a:off x="2829662" y="3064152"/>
            <a:ext cx="1560352" cy="1154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Studying </a:t>
            </a:r>
          </a:p>
          <a:p>
            <a:pPr algn="ctr"/>
            <a:r>
              <a:rPr lang="en-AU" dirty="0"/>
              <a:t>&amp; </a:t>
            </a:r>
          </a:p>
          <a:p>
            <a:pPr algn="ctr"/>
            <a:r>
              <a:rPr lang="en-AU" dirty="0"/>
              <a:t>Self-Testing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6A0D5B-0FA7-95E1-1544-BDABBF636D90}"/>
              </a:ext>
            </a:extLst>
          </p:cNvPr>
          <p:cNvSpPr txBox="1"/>
          <p:nvPr/>
        </p:nvSpPr>
        <p:spPr>
          <a:xfrm>
            <a:off x="2401455" y="2498563"/>
            <a:ext cx="2564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aim at good performance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378D07-3E5F-E674-5FF7-7FB310F68011}"/>
              </a:ext>
            </a:extLst>
          </p:cNvPr>
          <p:cNvSpPr txBox="1"/>
          <p:nvPr/>
        </p:nvSpPr>
        <p:spPr>
          <a:xfrm>
            <a:off x="5790120" y="2358843"/>
            <a:ext cx="287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hopefully the good performance translates here</a:t>
            </a:r>
          </a:p>
        </p:txBody>
      </p:sp>
    </p:spTree>
    <p:extLst>
      <p:ext uri="{BB962C8B-B14F-4D97-AF65-F5344CB8AC3E}">
        <p14:creationId xmlns:p14="http://schemas.microsoft.com/office/powerpoint/2010/main" val="2703200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40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M. Zou</dc:creator>
  <cp:lastModifiedBy>Ivan</cp:lastModifiedBy>
  <cp:revision>13</cp:revision>
  <dcterms:created xsi:type="dcterms:W3CDTF">2022-05-08T11:59:26Z</dcterms:created>
  <dcterms:modified xsi:type="dcterms:W3CDTF">2022-05-14T07:40:49Z</dcterms:modified>
</cp:coreProperties>
</file>