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036706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5036706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5036706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5036706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5036706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5036706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5036706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5036706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50367069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50367069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503670699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50367069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Files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Colab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48025" y="3608225"/>
            <a:ext cx="8520600" cy="1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First, download the file to your computer.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Pay attention to where the download is saved</a:t>
            </a:r>
            <a:endParaRPr sz="26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9111749" cy="30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0"/>
            <a:ext cx="396454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4572000" y="1148500"/>
            <a:ext cx="37464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google colab…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Open the “Files” menu from the side bar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100" name="Google Shape;100;p15"/>
          <p:cNvSpPr/>
          <p:nvPr/>
        </p:nvSpPr>
        <p:spPr>
          <a:xfrm>
            <a:off x="0" y="1537625"/>
            <a:ext cx="212400" cy="690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"/>
            <a:ext cx="9144000" cy="451668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360825" y="3054550"/>
            <a:ext cx="3452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Click Upload to Session Storage…  </a:t>
            </a:r>
            <a:endParaRPr sz="2100"/>
          </a:p>
        </p:txBody>
      </p:sp>
      <p:sp>
        <p:nvSpPr>
          <p:cNvPr id="109" name="Google Shape;109;p16"/>
          <p:cNvSpPr txBox="1"/>
          <p:nvPr/>
        </p:nvSpPr>
        <p:spPr>
          <a:xfrm>
            <a:off x="3988650" y="3643600"/>
            <a:ext cx="4428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Navigate to your downloaded file and click “Open”</a:t>
            </a:r>
            <a:endParaRPr sz="3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25450" y="957475"/>
            <a:ext cx="276000" cy="620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ctrTitle"/>
          </p:nvPr>
        </p:nvSpPr>
        <p:spPr>
          <a:xfrm>
            <a:off x="312900" y="4138800"/>
            <a:ext cx="85182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You should see your file in the Files menu</a:t>
            </a:r>
            <a:endParaRPr sz="3180"/>
          </a:p>
        </p:txBody>
      </p: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122950" cy="39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990500" y="2860625"/>
            <a:ext cx="276000" cy="620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ctrTitle"/>
          </p:nvPr>
        </p:nvSpPr>
        <p:spPr>
          <a:xfrm>
            <a:off x="5215850" y="1047050"/>
            <a:ext cx="3599700" cy="17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Move it into the sample_data folder</a:t>
            </a:r>
            <a:r>
              <a:rPr lang="en" sz="3180"/>
              <a:t>. </a:t>
            </a:r>
            <a:endParaRPr sz="3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Then, right click on the file and select copy path.  </a:t>
            </a:r>
            <a:endParaRPr sz="3180"/>
          </a:p>
        </p:txBody>
      </p:sp>
      <p:sp>
        <p:nvSpPr>
          <p:cNvPr id="124" name="Google Shape;124;p18"/>
          <p:cNvSpPr/>
          <p:nvPr/>
        </p:nvSpPr>
        <p:spPr>
          <a:xfrm>
            <a:off x="990500" y="2860625"/>
            <a:ext cx="276000" cy="620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8700"/>
            <a:ext cx="4852200" cy="24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/>
          <p:nvPr/>
        </p:nvSpPr>
        <p:spPr>
          <a:xfrm>
            <a:off x="537700" y="2860625"/>
            <a:ext cx="177000" cy="620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7081725" cy="40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632875" y="4301575"/>
            <a:ext cx="788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ato"/>
                <a:ea typeface="Lato"/>
                <a:cs typeface="Lato"/>
                <a:sym typeface="Lato"/>
              </a:rPr>
              <a:t>Paste the path into your code and you are set!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