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9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5143500" type="screen16x9"/>
  <p:notesSz cx="7004050" cy="9290050"/>
  <p:embeddedFontLst>
    <p:embeddedFont>
      <p:font typeface="Lustria" panose="020B0604020202020204" charset="0"/>
      <p:regular r:id="rId26"/>
    </p:embeddedFont>
    <p:embeddedFont>
      <p:font typeface="Tahoma" panose="020B0604030504040204" pitchFamily="34" charset="0"/>
      <p:regular r:id="rId27"/>
      <p:bold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4" roundtripDataSignature="AMtx7mgxZsYZNdkusQSDYERX+VnwJ7Bv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462" autoAdjust="0"/>
  </p:normalViewPr>
  <p:slideViewPr>
    <p:cSldViewPr snapToGrid="0">
      <p:cViewPr varScale="1">
        <p:scale>
          <a:sx n="113" d="100"/>
          <a:sy n="113" d="100"/>
        </p:scale>
        <p:origin x="586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21" Type="http://schemas.openxmlformats.org/officeDocument/2006/relationships/slide" Target="slides/slide19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89" tIns="93089" rIns="93089" bIns="93089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:notes"/>
          <p:cNvSpPr txBox="1">
            <a:spLocks noGrp="1"/>
          </p:cNvSpPr>
          <p:nvPr>
            <p:ph type="body" idx="1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89" tIns="93089" rIns="93089" bIns="9308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 txBox="1">
            <a:spLocks noGrp="1"/>
          </p:cNvSpPr>
          <p:nvPr>
            <p:ph type="body" idx="1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spcFirstLastPara="1" wrap="square" lIns="93089" tIns="93089" rIns="93089" bIns="9308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257" name="Google Shape;25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63889" cy="304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89" tIns="46532" rIns="93089" bIns="46532" anchor="t" anchorCtr="0">
            <a:noAutofit/>
          </a:bodyPr>
          <a:lstStyle/>
          <a:p>
            <a:fld id="{00000000-1234-1234-1234-123412341234}" type="slidenum">
              <a:rPr lang="en" sz="1800">
                <a:solidFill>
                  <a:schemeClr val="dk1"/>
                </a:solidFill>
              </a:rPr>
              <a:pPr/>
              <a:t>11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273" name="Google Shape;27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27:notes"/>
          <p:cNvSpPr txBox="1">
            <a:spLocks noGrp="1"/>
          </p:cNvSpPr>
          <p:nvPr>
            <p:ph type="body" idx="1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89" tIns="93089" rIns="93089" bIns="93089" anchor="t" anchorCtr="0">
            <a:noAutofit/>
          </a:bodyPr>
          <a:lstStyle/>
          <a:p>
            <a:pPr marL="465521" indent="-232761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:notes"/>
          <p:cNvSpPr txBox="1">
            <a:spLocks noGrp="1"/>
          </p:cNvSpPr>
          <p:nvPr>
            <p:ph type="body" idx="1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spcFirstLastPara="1" wrap="square" lIns="93089" tIns="93089" rIns="93089" bIns="93089" anchor="t" anchorCtr="0">
            <a:noAutofit/>
          </a:bodyPr>
          <a:lstStyle/>
          <a:p>
            <a:pPr marL="0" indent="0"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Google Shape;29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:notes"/>
          <p:cNvSpPr txBox="1">
            <a:spLocks noGrp="1"/>
          </p:cNvSpPr>
          <p:nvPr>
            <p:ph type="body" idx="1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spcFirstLastPara="1" wrap="square" lIns="93089" tIns="93089" rIns="93089" bIns="9308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331" name="Google Shape;33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:notes"/>
          <p:cNvSpPr txBox="1">
            <a:spLocks noGrp="1"/>
          </p:cNvSpPr>
          <p:nvPr>
            <p:ph type="body" idx="1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spcFirstLastPara="1" wrap="square" lIns="93089" tIns="93089" rIns="93089" bIns="93089" anchor="t" anchorCtr="0">
            <a:noAutofit/>
          </a:bodyPr>
          <a:lstStyle/>
          <a:p>
            <a:pPr marL="0" indent="0" defTabSz="931042">
              <a:buNone/>
              <a:defRPr/>
            </a:pPr>
            <a:endParaRPr b="0" u="none" dirty="0"/>
          </a:p>
        </p:txBody>
      </p:sp>
      <p:sp>
        <p:nvSpPr>
          <p:cNvPr id="340" name="Google Shape;34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:notes"/>
          <p:cNvSpPr txBox="1">
            <a:spLocks noGrp="1"/>
          </p:cNvSpPr>
          <p:nvPr>
            <p:ph type="body" idx="1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spcFirstLastPara="1" wrap="square" lIns="93089" tIns="93089" rIns="93089" bIns="93089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46" name="Google Shape;34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63889" cy="304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89" tIns="46532" rIns="93089" bIns="46532" anchor="t" anchorCtr="0">
            <a:noAutofit/>
          </a:bodyPr>
          <a:lstStyle/>
          <a:p>
            <a:fld id="{00000000-1234-1234-1234-123412341234}" type="slidenum">
              <a:rPr lang="en" sz="1800">
                <a:solidFill>
                  <a:schemeClr val="dk1"/>
                </a:solidFill>
              </a:rPr>
              <a:pPr/>
              <a:t>16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375" name="Google Shape;37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p32:notes"/>
          <p:cNvSpPr txBox="1">
            <a:spLocks noGrp="1"/>
          </p:cNvSpPr>
          <p:nvPr>
            <p:ph type="body" idx="1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89" tIns="93089" rIns="93089" bIns="93089" anchor="t" anchorCtr="0">
            <a:noAutofit/>
          </a:bodyPr>
          <a:lstStyle/>
          <a:p>
            <a:pPr marL="465521" indent="-303882"/>
            <a:endParaRPr lang="en-US" b="0" i="0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63889" cy="304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89" tIns="46532" rIns="93089" bIns="46532" anchor="t" anchorCtr="0">
            <a:noAutofit/>
          </a:bodyPr>
          <a:lstStyle/>
          <a:p>
            <a:fld id="{00000000-1234-1234-1234-123412341234}" type="slidenum">
              <a:rPr lang="en" sz="1800">
                <a:solidFill>
                  <a:schemeClr val="dk1"/>
                </a:solidFill>
              </a:rPr>
              <a:pPr/>
              <a:t>17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384" name="Google Shape;38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Google Shape;385;p33:notes"/>
          <p:cNvSpPr txBox="1">
            <a:spLocks noGrp="1"/>
          </p:cNvSpPr>
          <p:nvPr>
            <p:ph type="body" idx="1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89" tIns="93089" rIns="93089" bIns="93089" anchor="t" anchorCtr="0">
            <a:noAutofit/>
          </a:bodyPr>
          <a:lstStyle/>
          <a:p>
            <a:pPr algn="l"/>
            <a:endParaRPr lang="en-US" b="1" i="0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4:notes"/>
          <p:cNvSpPr txBox="1">
            <a:spLocks noGrp="1"/>
          </p:cNvSpPr>
          <p:nvPr>
            <p:ph type="body" idx="1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spcFirstLastPara="1" wrap="square" lIns="93089" tIns="93089" rIns="93089" bIns="9308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395" name="Google Shape;39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63889" cy="304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89" tIns="46532" rIns="93089" bIns="46532" anchor="t" anchorCtr="0">
            <a:noAutofit/>
          </a:bodyPr>
          <a:lstStyle/>
          <a:p>
            <a:fld id="{00000000-1234-1234-1234-123412341234}" type="slidenum">
              <a:rPr lang="en" sz="1800">
                <a:solidFill>
                  <a:schemeClr val="dk1"/>
                </a:solidFill>
              </a:rPr>
              <a:pPr/>
              <a:t>19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403" name="Google Shape;40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p35:notes"/>
          <p:cNvSpPr txBox="1">
            <a:spLocks noGrp="1"/>
          </p:cNvSpPr>
          <p:nvPr>
            <p:ph type="body" idx="1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89" tIns="93089" rIns="93089" bIns="93089" anchor="t" anchorCtr="0">
            <a:noAutofit/>
          </a:bodyPr>
          <a:lstStyle/>
          <a:p>
            <a:pPr marL="465521" indent="-232761">
              <a:buNone/>
            </a:pPr>
            <a:endParaRPr sz="11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>
            <a:spLocks noGrp="1"/>
          </p:cNvSpPr>
          <p:nvPr>
            <p:ph type="body" idx="1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spcFirstLastPara="1" wrap="square" lIns="93089" tIns="93089" rIns="93089" bIns="9308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82" name="Google Shape;18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:notes"/>
          <p:cNvSpPr txBox="1">
            <a:spLocks noGrp="1"/>
          </p:cNvSpPr>
          <p:nvPr>
            <p:ph type="body" idx="1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spcFirstLastPara="1" wrap="square" lIns="93089" tIns="93089" rIns="93089" bIns="9308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412" name="Google Shape;41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06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45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>
            <a:spLocks noGrp="1"/>
          </p:cNvSpPr>
          <p:nvPr>
            <p:ph type="body" idx="1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spcFirstLastPara="1" wrap="square" lIns="93089" tIns="93089" rIns="93089" bIns="9308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190" name="Google Shape;19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>
            <a:spLocks noGrp="1"/>
          </p:cNvSpPr>
          <p:nvPr>
            <p:ph type="body" idx="1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spcFirstLastPara="1" wrap="square" lIns="93089" tIns="93089" rIns="93089" bIns="93089" anchor="t" anchorCtr="0">
            <a:noAutofit/>
          </a:bodyPr>
          <a:lstStyle/>
          <a:p>
            <a:endParaRPr lang="en-US" dirty="0"/>
          </a:p>
        </p:txBody>
      </p:sp>
      <p:sp>
        <p:nvSpPr>
          <p:cNvPr id="196" name="Google Shape;19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:notes"/>
          <p:cNvSpPr txBox="1">
            <a:spLocks noGrp="1"/>
          </p:cNvSpPr>
          <p:nvPr>
            <p:ph type="body" idx="1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spcFirstLastPara="1" wrap="square" lIns="93089" tIns="93089" rIns="93089" bIns="93089" anchor="t" anchorCtr="0">
            <a:noAutofit/>
          </a:bodyPr>
          <a:lstStyle/>
          <a:p>
            <a:pPr marL="0" indent="0">
              <a:buNone/>
            </a:pPr>
            <a:endParaRPr lang="en-US" u="none" dirty="0"/>
          </a:p>
        </p:txBody>
      </p:sp>
      <p:sp>
        <p:nvSpPr>
          <p:cNvPr id="204" name="Google Shape;20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:notes"/>
          <p:cNvSpPr txBox="1">
            <a:spLocks noGrp="1"/>
          </p:cNvSpPr>
          <p:nvPr>
            <p:ph type="body" idx="1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spcFirstLastPara="1" wrap="square" lIns="93089" tIns="93089" rIns="93089" bIns="9308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212" name="Google Shape;21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 txBox="1">
            <a:spLocks noGrp="1"/>
          </p:cNvSpPr>
          <p:nvPr>
            <p:ph type="body" idx="1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spcFirstLastPara="1" wrap="square" lIns="93089" tIns="93089" rIns="93089" bIns="93089" anchor="t" anchorCtr="0">
            <a:noAutofit/>
          </a:bodyPr>
          <a:lstStyle/>
          <a:p>
            <a:pPr marL="161639" indent="0" defTabSz="931042">
              <a:buNone/>
            </a:pPr>
            <a:endParaRPr dirty="0"/>
          </a:p>
        </p:txBody>
      </p:sp>
      <p:sp>
        <p:nvSpPr>
          <p:cNvPr id="218" name="Google Shape;21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:notes"/>
          <p:cNvSpPr txBox="1">
            <a:spLocks noGrp="1"/>
          </p:cNvSpPr>
          <p:nvPr>
            <p:ph type="body" idx="1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spcFirstLastPara="1" wrap="square" lIns="93089" tIns="93089" rIns="93089" bIns="9308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224" name="Google Shape;22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 txBox="1">
            <a:spLocks noGrp="1"/>
          </p:cNvSpPr>
          <p:nvPr>
            <p:ph type="body" idx="1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spcFirstLastPara="1" wrap="square" lIns="93089" tIns="93089" rIns="93089" bIns="9308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243" name="Google Shape;24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8"/>
          <p:cNvSpPr txBox="1">
            <a:spLocks noGrp="1"/>
          </p:cNvSpPr>
          <p:nvPr>
            <p:ph type="ctrTitle"/>
          </p:nvPr>
        </p:nvSpPr>
        <p:spPr>
          <a:xfrm>
            <a:off x="1028020" y="1327155"/>
            <a:ext cx="7080026" cy="13716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50"/>
              <a:buFont typeface="Lustria"/>
              <a:buNone/>
              <a:defRPr sz="405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8"/>
          <p:cNvSpPr txBox="1">
            <a:spLocks noGrp="1"/>
          </p:cNvSpPr>
          <p:nvPr>
            <p:ph type="subTitle" idx="1"/>
          </p:nvPr>
        </p:nvSpPr>
        <p:spPr>
          <a:xfrm>
            <a:off x="1028020" y="2698755"/>
            <a:ext cx="7080026" cy="787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05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50"/>
              </a:spcBef>
              <a:spcAft>
                <a:spcPts val="0"/>
              </a:spcAft>
              <a:buSzPts val="945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50"/>
              </a:spcBef>
              <a:spcAft>
                <a:spcPts val="0"/>
              </a:spcAft>
              <a:buSzPts val="735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50"/>
              </a:spcBef>
              <a:spcAft>
                <a:spcPts val="0"/>
              </a:spcAft>
              <a:buSzPts val="735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50"/>
              </a:spcBef>
              <a:spcAft>
                <a:spcPts val="0"/>
              </a:spcAft>
              <a:buSzPts val="735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50"/>
              </a:spcBef>
              <a:spcAft>
                <a:spcPts val="0"/>
              </a:spcAft>
              <a:buSzPts val="735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50"/>
              </a:spcBef>
              <a:spcAft>
                <a:spcPts val="0"/>
              </a:spcAft>
              <a:buSzPts val="735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50"/>
              </a:spcBef>
              <a:spcAft>
                <a:spcPts val="450"/>
              </a:spcAft>
              <a:buSzPts val="735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0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0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0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>
            <a:spLocks noGrp="1"/>
          </p:cNvSpPr>
          <p:nvPr>
            <p:ph type="title"/>
          </p:nvPr>
        </p:nvSpPr>
        <p:spPr>
          <a:xfrm>
            <a:off x="685347" y="457200"/>
            <a:ext cx="2780167" cy="13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ustria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1"/>
          <p:cNvSpPr txBox="1">
            <a:spLocks noGrp="1"/>
          </p:cNvSpPr>
          <p:nvPr>
            <p:ph type="body" idx="1"/>
          </p:nvPr>
        </p:nvSpPr>
        <p:spPr>
          <a:xfrm>
            <a:off x="3641725" y="457200"/>
            <a:ext cx="4808943" cy="3886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75" name="Google Shape;75;p51"/>
          <p:cNvSpPr txBox="1">
            <a:spLocks noGrp="1"/>
          </p:cNvSpPr>
          <p:nvPr>
            <p:ph type="body" idx="2"/>
          </p:nvPr>
        </p:nvSpPr>
        <p:spPr>
          <a:xfrm>
            <a:off x="685347" y="1823639"/>
            <a:ext cx="2780167" cy="251976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>
            <a:endParaRPr/>
          </a:p>
        </p:txBody>
      </p:sp>
      <p:sp>
        <p:nvSpPr>
          <p:cNvPr id="76" name="Google Shape;76;p5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52" descr="Slate-V2-H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70249" y="457200"/>
            <a:ext cx="2688125" cy="390362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52"/>
          <p:cNvSpPr txBox="1"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2"/>
          <p:cNvSpPr>
            <a:spLocks noGrp="1"/>
          </p:cNvSpPr>
          <p:nvPr>
            <p:ph type="pic" idx="2"/>
          </p:nvPr>
        </p:nvSpPr>
        <p:spPr>
          <a:xfrm>
            <a:off x="5581914" y="572776"/>
            <a:ext cx="2456813" cy="3684617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83" name="Google Shape;83;p52"/>
          <p:cNvSpPr txBox="1">
            <a:spLocks noGrp="1"/>
          </p:cNvSpPr>
          <p:nvPr>
            <p:ph type="body" idx="1"/>
          </p:nvPr>
        </p:nvSpPr>
        <p:spPr>
          <a:xfrm>
            <a:off x="685347" y="1829445"/>
            <a:ext cx="4451212" cy="25321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>
            <a:endParaRPr/>
          </a:p>
        </p:txBody>
      </p:sp>
      <p:sp>
        <p:nvSpPr>
          <p:cNvPr id="84" name="Google Shape;84;p5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53" descr="Slate-V2-H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0413" y="410855"/>
            <a:ext cx="7606349" cy="286260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53"/>
          <p:cNvSpPr txBox="1">
            <a:spLocks noGrp="1"/>
          </p:cNvSpPr>
          <p:nvPr>
            <p:ph type="title"/>
          </p:nvPr>
        </p:nvSpPr>
        <p:spPr>
          <a:xfrm>
            <a:off x="685354" y="3423941"/>
            <a:ext cx="7766495" cy="4076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ustria"/>
              <a:buNone/>
              <a:defRPr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3"/>
          <p:cNvSpPr>
            <a:spLocks noGrp="1"/>
          </p:cNvSpPr>
          <p:nvPr>
            <p:ph type="pic" idx="2"/>
          </p:nvPr>
        </p:nvSpPr>
        <p:spPr>
          <a:xfrm>
            <a:off x="877012" y="521257"/>
            <a:ext cx="7384010" cy="2644253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91" name="Google Shape;91;p53"/>
          <p:cNvSpPr txBox="1">
            <a:spLocks noGrp="1"/>
          </p:cNvSpPr>
          <p:nvPr>
            <p:ph type="body" idx="1"/>
          </p:nvPr>
        </p:nvSpPr>
        <p:spPr>
          <a:xfrm>
            <a:off x="685346" y="3831546"/>
            <a:ext cx="7765322" cy="5118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525"/>
              <a:buNone/>
              <a:defRPr sz="750"/>
            </a:lvl9pPr>
          </a:lstStyle>
          <a:p>
            <a:endParaRPr/>
          </a:p>
        </p:txBody>
      </p:sp>
      <p:sp>
        <p:nvSpPr>
          <p:cNvPr id="92" name="Google Shape;92;p53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3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3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4"/>
          <p:cNvSpPr txBox="1">
            <a:spLocks noGrp="1"/>
          </p:cNvSpPr>
          <p:nvPr>
            <p:ph type="title"/>
          </p:nvPr>
        </p:nvSpPr>
        <p:spPr>
          <a:xfrm>
            <a:off x="685346" y="456328"/>
            <a:ext cx="7765322" cy="2650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4"/>
          <p:cNvSpPr txBox="1">
            <a:spLocks noGrp="1"/>
          </p:cNvSpPr>
          <p:nvPr>
            <p:ph type="body" idx="1"/>
          </p:nvPr>
        </p:nvSpPr>
        <p:spPr>
          <a:xfrm>
            <a:off x="685346" y="3221385"/>
            <a:ext cx="7765322" cy="112637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525"/>
              <a:buNone/>
              <a:defRPr sz="750"/>
            </a:lvl9pPr>
          </a:lstStyle>
          <a:p>
            <a:endParaRPr/>
          </a:p>
        </p:txBody>
      </p:sp>
      <p:sp>
        <p:nvSpPr>
          <p:cNvPr id="98" name="Google Shape;98;p5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5"/>
          <p:cNvSpPr txBox="1"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5"/>
          <p:cNvSpPr txBox="1">
            <a:spLocks noGrp="1"/>
          </p:cNvSpPr>
          <p:nvPr>
            <p:ph type="body" idx="1"/>
          </p:nvPr>
        </p:nvSpPr>
        <p:spPr>
          <a:xfrm>
            <a:off x="1290484" y="2707524"/>
            <a:ext cx="6564224" cy="3995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525"/>
              <a:buNone/>
              <a:defRPr sz="750"/>
            </a:lvl9pPr>
          </a:lstStyle>
          <a:p>
            <a:endParaRPr/>
          </a:p>
        </p:txBody>
      </p:sp>
      <p:sp>
        <p:nvSpPr>
          <p:cNvPr id="104" name="Google Shape;104;p55"/>
          <p:cNvSpPr txBox="1">
            <a:spLocks noGrp="1"/>
          </p:cNvSpPr>
          <p:nvPr>
            <p:ph type="body" idx="2"/>
          </p:nvPr>
        </p:nvSpPr>
        <p:spPr>
          <a:xfrm>
            <a:off x="685346" y="3228265"/>
            <a:ext cx="7765322" cy="111712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525"/>
              <a:buNone/>
              <a:defRPr sz="750"/>
            </a:lvl9pPr>
          </a:lstStyle>
          <a:p>
            <a:endParaRPr/>
          </a:p>
        </p:txBody>
      </p:sp>
      <p:sp>
        <p:nvSpPr>
          <p:cNvPr id="105" name="Google Shape;105;p55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5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5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55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ustria"/>
              <a:buNone/>
            </a:pPr>
            <a:r>
              <a:rPr lang="en" sz="6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109" name="Google Shape;109;p55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ustria"/>
              <a:buNone/>
            </a:pPr>
            <a:r>
              <a:rPr lang="en" sz="6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6"/>
          <p:cNvSpPr txBox="1">
            <a:spLocks noGrp="1"/>
          </p:cNvSpPr>
          <p:nvPr>
            <p:ph type="title"/>
          </p:nvPr>
        </p:nvSpPr>
        <p:spPr>
          <a:xfrm>
            <a:off x="685346" y="1595207"/>
            <a:ext cx="7765322" cy="188387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6"/>
          <p:cNvSpPr txBox="1">
            <a:spLocks noGrp="1"/>
          </p:cNvSpPr>
          <p:nvPr>
            <p:ph type="body" idx="1"/>
          </p:nvPr>
        </p:nvSpPr>
        <p:spPr>
          <a:xfrm>
            <a:off x="685339" y="3487917"/>
            <a:ext cx="7764149" cy="8554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525"/>
              <a:buNone/>
              <a:defRPr sz="750"/>
            </a:lvl9pPr>
          </a:lstStyle>
          <a:p>
            <a:endParaRPr/>
          </a:p>
        </p:txBody>
      </p:sp>
      <p:sp>
        <p:nvSpPr>
          <p:cNvPr id="113" name="Google Shape;113;p5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7"/>
          <p:cNvSpPr txBox="1">
            <a:spLocks noGrp="1"/>
          </p:cNvSpPr>
          <p:nvPr>
            <p:ph type="body" idx="1"/>
          </p:nvPr>
        </p:nvSpPr>
        <p:spPr>
          <a:xfrm>
            <a:off x="685346" y="1414462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945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840"/>
              <a:buNone/>
              <a:defRPr sz="1200" b="1"/>
            </a:lvl9pPr>
          </a:lstStyle>
          <a:p>
            <a:endParaRPr/>
          </a:p>
        </p:txBody>
      </p:sp>
      <p:sp>
        <p:nvSpPr>
          <p:cNvPr id="119" name="Google Shape;119;p57"/>
          <p:cNvSpPr txBox="1">
            <a:spLocks noGrp="1"/>
          </p:cNvSpPr>
          <p:nvPr>
            <p:ph type="body" idx="2"/>
          </p:nvPr>
        </p:nvSpPr>
        <p:spPr>
          <a:xfrm>
            <a:off x="685346" y="1928812"/>
            <a:ext cx="2475738" cy="24145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>
            <a:endParaRPr/>
          </a:p>
        </p:txBody>
      </p:sp>
      <p:sp>
        <p:nvSpPr>
          <p:cNvPr id="120" name="Google Shape;120;p57"/>
          <p:cNvSpPr txBox="1">
            <a:spLocks noGrp="1"/>
          </p:cNvSpPr>
          <p:nvPr>
            <p:ph type="body" idx="3"/>
          </p:nvPr>
        </p:nvSpPr>
        <p:spPr>
          <a:xfrm>
            <a:off x="3335033" y="1414462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945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840"/>
              <a:buNone/>
              <a:defRPr sz="1200" b="1"/>
            </a:lvl9pPr>
          </a:lstStyle>
          <a:p>
            <a:endParaRPr/>
          </a:p>
        </p:txBody>
      </p:sp>
      <p:sp>
        <p:nvSpPr>
          <p:cNvPr id="121" name="Google Shape;121;p57"/>
          <p:cNvSpPr txBox="1">
            <a:spLocks noGrp="1"/>
          </p:cNvSpPr>
          <p:nvPr>
            <p:ph type="body" idx="4"/>
          </p:nvPr>
        </p:nvSpPr>
        <p:spPr>
          <a:xfrm>
            <a:off x="3331076" y="1928812"/>
            <a:ext cx="2475738" cy="24145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>
            <a:endParaRPr/>
          </a:p>
        </p:txBody>
      </p:sp>
      <p:sp>
        <p:nvSpPr>
          <p:cNvPr id="122" name="Google Shape;122;p57"/>
          <p:cNvSpPr txBox="1">
            <a:spLocks noGrp="1"/>
          </p:cNvSpPr>
          <p:nvPr>
            <p:ph type="body" idx="5"/>
          </p:nvPr>
        </p:nvSpPr>
        <p:spPr>
          <a:xfrm>
            <a:off x="5974929" y="1414462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945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840"/>
              <a:buNone/>
              <a:defRPr sz="1200" b="1"/>
            </a:lvl9pPr>
          </a:lstStyle>
          <a:p>
            <a:endParaRPr/>
          </a:p>
        </p:txBody>
      </p:sp>
      <p:sp>
        <p:nvSpPr>
          <p:cNvPr id="123" name="Google Shape;123;p57"/>
          <p:cNvSpPr txBox="1">
            <a:spLocks noGrp="1"/>
          </p:cNvSpPr>
          <p:nvPr>
            <p:ph type="body" idx="6"/>
          </p:nvPr>
        </p:nvSpPr>
        <p:spPr>
          <a:xfrm>
            <a:off x="5974929" y="1928812"/>
            <a:ext cx="2475738" cy="24145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>
            <a:endParaRPr/>
          </a:p>
        </p:txBody>
      </p:sp>
      <p:sp>
        <p:nvSpPr>
          <p:cNvPr id="124" name="Google Shape;124;p5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5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58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3472" y="1363661"/>
            <a:ext cx="2504979" cy="138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58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02850" y="1363661"/>
            <a:ext cx="2504979" cy="138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58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52038" y="1363661"/>
            <a:ext cx="2504979" cy="138588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8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8"/>
          <p:cNvSpPr txBox="1">
            <a:spLocks noGrp="1"/>
          </p:cNvSpPr>
          <p:nvPr>
            <p:ph type="body" idx="1"/>
          </p:nvPr>
        </p:nvSpPr>
        <p:spPr>
          <a:xfrm>
            <a:off x="685346" y="2928079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1050"/>
              <a:buNone/>
              <a:defRPr sz="15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945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840"/>
              <a:buNone/>
              <a:defRPr sz="1200" b="1"/>
            </a:lvl9pPr>
          </a:lstStyle>
          <a:p>
            <a:endParaRPr/>
          </a:p>
        </p:txBody>
      </p:sp>
      <p:sp>
        <p:nvSpPr>
          <p:cNvPr id="133" name="Google Shape;133;p58"/>
          <p:cNvSpPr>
            <a:spLocks noGrp="1"/>
          </p:cNvSpPr>
          <p:nvPr>
            <p:ph type="pic" idx="2"/>
          </p:nvPr>
        </p:nvSpPr>
        <p:spPr>
          <a:xfrm>
            <a:off x="763577" y="1454188"/>
            <a:ext cx="2319276" cy="120221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34" name="Google Shape;134;p58"/>
          <p:cNvSpPr txBox="1">
            <a:spLocks noGrp="1"/>
          </p:cNvSpPr>
          <p:nvPr>
            <p:ph type="body" idx="3"/>
          </p:nvPr>
        </p:nvSpPr>
        <p:spPr>
          <a:xfrm>
            <a:off x="685346" y="3360276"/>
            <a:ext cx="2475738" cy="98312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>
            <a:endParaRPr/>
          </a:p>
        </p:txBody>
      </p:sp>
      <p:sp>
        <p:nvSpPr>
          <p:cNvPr id="135" name="Google Shape;135;p58"/>
          <p:cNvSpPr txBox="1">
            <a:spLocks noGrp="1"/>
          </p:cNvSpPr>
          <p:nvPr>
            <p:ph type="body" idx="4"/>
          </p:nvPr>
        </p:nvSpPr>
        <p:spPr>
          <a:xfrm>
            <a:off x="3332091" y="2928079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1050"/>
              <a:buNone/>
              <a:defRPr sz="15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945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840"/>
              <a:buNone/>
              <a:defRPr sz="1200" b="1"/>
            </a:lvl9pPr>
          </a:lstStyle>
          <a:p>
            <a:endParaRPr/>
          </a:p>
        </p:txBody>
      </p:sp>
      <p:sp>
        <p:nvSpPr>
          <p:cNvPr id="136" name="Google Shape;136;p58"/>
          <p:cNvSpPr>
            <a:spLocks noGrp="1"/>
          </p:cNvSpPr>
          <p:nvPr>
            <p:ph type="pic" idx="5"/>
          </p:nvPr>
        </p:nvSpPr>
        <p:spPr>
          <a:xfrm>
            <a:off x="3409307" y="1454321"/>
            <a:ext cx="2319276" cy="1206123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37" name="Google Shape;137;p58"/>
          <p:cNvSpPr txBox="1">
            <a:spLocks noGrp="1"/>
          </p:cNvSpPr>
          <p:nvPr>
            <p:ph type="body" idx="6"/>
          </p:nvPr>
        </p:nvSpPr>
        <p:spPr>
          <a:xfrm>
            <a:off x="3331076" y="3360276"/>
            <a:ext cx="2475738" cy="98312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>
            <a:endParaRPr/>
          </a:p>
        </p:txBody>
      </p:sp>
      <p:sp>
        <p:nvSpPr>
          <p:cNvPr id="138" name="Google Shape;138;p58"/>
          <p:cNvSpPr txBox="1">
            <a:spLocks noGrp="1"/>
          </p:cNvSpPr>
          <p:nvPr>
            <p:ph type="body" idx="7"/>
          </p:nvPr>
        </p:nvSpPr>
        <p:spPr>
          <a:xfrm>
            <a:off x="5975023" y="2928079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1050"/>
              <a:buNone/>
              <a:defRPr sz="15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945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840"/>
              <a:buNone/>
              <a:defRPr sz="1200" b="1"/>
            </a:lvl9pPr>
          </a:lstStyle>
          <a:p>
            <a:endParaRPr/>
          </a:p>
        </p:txBody>
      </p:sp>
      <p:sp>
        <p:nvSpPr>
          <p:cNvPr id="139" name="Google Shape;139;p58"/>
          <p:cNvSpPr>
            <a:spLocks noGrp="1"/>
          </p:cNvSpPr>
          <p:nvPr>
            <p:ph type="pic" idx="8"/>
          </p:nvPr>
        </p:nvSpPr>
        <p:spPr>
          <a:xfrm>
            <a:off x="6056774" y="1450824"/>
            <a:ext cx="2319276" cy="1205471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40" name="Google Shape;140;p58"/>
          <p:cNvSpPr txBox="1">
            <a:spLocks noGrp="1"/>
          </p:cNvSpPr>
          <p:nvPr>
            <p:ph type="body" idx="9"/>
          </p:nvPr>
        </p:nvSpPr>
        <p:spPr>
          <a:xfrm>
            <a:off x="5974929" y="3360274"/>
            <a:ext cx="2475738" cy="9831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>
            <a:endParaRPr/>
          </a:p>
        </p:txBody>
      </p:sp>
      <p:sp>
        <p:nvSpPr>
          <p:cNvPr id="141" name="Google Shape;141;p5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9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9"/>
          <p:cNvSpPr txBox="1">
            <a:spLocks noGrp="1"/>
          </p:cNvSpPr>
          <p:nvPr>
            <p:ph type="body" idx="1"/>
          </p:nvPr>
        </p:nvSpPr>
        <p:spPr>
          <a:xfrm rot="5400000">
            <a:off x="3045975" y="-1061292"/>
            <a:ext cx="3044063" cy="776532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47" name="Google Shape;147;p59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59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59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0"/>
          <p:cNvSpPr txBox="1">
            <a:spLocks noGrp="1"/>
          </p:cNvSpPr>
          <p:nvPr>
            <p:ph type="title"/>
          </p:nvPr>
        </p:nvSpPr>
        <p:spPr>
          <a:xfrm rot="5400000">
            <a:off x="5650884" y="1543618"/>
            <a:ext cx="3886201" cy="171336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0"/>
          <p:cNvSpPr txBox="1">
            <a:spLocks noGrp="1"/>
          </p:cNvSpPr>
          <p:nvPr>
            <p:ph type="body" idx="1"/>
          </p:nvPr>
        </p:nvSpPr>
        <p:spPr>
          <a:xfrm rot="5400000">
            <a:off x="1711073" y="-568526"/>
            <a:ext cx="3886201" cy="59376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53" name="Google Shape;153;p60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0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0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str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4"/>
          <p:cNvSpPr txBox="1"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69" name="Google Shape;169;p4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2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2"/>
          <p:cNvSpPr txBox="1"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24" name="Google Shape;24;p4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4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5"/>
          <p:cNvSpPr txBox="1"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5"/>
          <p:cNvSpPr txBox="1">
            <a:spLocks noGrp="1"/>
          </p:cNvSpPr>
          <p:nvPr>
            <p:ph type="body" idx="1"/>
          </p:nvPr>
        </p:nvSpPr>
        <p:spPr>
          <a:xfrm>
            <a:off x="1182688" y="1513285"/>
            <a:ext cx="3810000" cy="3086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5" name="Google Shape;35;p45"/>
          <p:cNvSpPr txBox="1">
            <a:spLocks noGrp="1"/>
          </p:cNvSpPr>
          <p:nvPr>
            <p:ph type="body" idx="2"/>
          </p:nvPr>
        </p:nvSpPr>
        <p:spPr>
          <a:xfrm>
            <a:off x="5145088" y="1513285"/>
            <a:ext cx="3810000" cy="3086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6" name="Google Shape;36;p45"/>
          <p:cNvSpPr txBox="1">
            <a:spLocks noGrp="1"/>
          </p:cNvSpPr>
          <p:nvPr>
            <p:ph type="dt" idx="10"/>
          </p:nvPr>
        </p:nvSpPr>
        <p:spPr>
          <a:xfrm>
            <a:off x="1162050" y="4682729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5"/>
          <p:cNvSpPr txBox="1">
            <a:spLocks noGrp="1"/>
          </p:cNvSpPr>
          <p:nvPr>
            <p:ph type="ftr" idx="11"/>
          </p:nvPr>
        </p:nvSpPr>
        <p:spPr>
          <a:xfrm>
            <a:off x="3657600" y="4682729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5"/>
          <p:cNvSpPr txBox="1">
            <a:spLocks noGrp="1"/>
          </p:cNvSpPr>
          <p:nvPr>
            <p:ph type="sldNum" idx="12"/>
          </p:nvPr>
        </p:nvSpPr>
        <p:spPr>
          <a:xfrm>
            <a:off x="7042150" y="4682729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5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lvl="1" indent="0" algn="r">
              <a:spcBef>
                <a:spcPts val="0"/>
              </a:spcBef>
              <a:buNone/>
              <a:defRPr sz="75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lvl="2" indent="0" algn="r">
              <a:spcBef>
                <a:spcPts val="0"/>
              </a:spcBef>
              <a:buNone/>
              <a:defRPr sz="75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lvl="3" indent="0" algn="r">
              <a:spcBef>
                <a:spcPts val="0"/>
              </a:spcBef>
              <a:buNone/>
              <a:defRPr sz="75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lvl="4" indent="0" algn="r">
              <a:spcBef>
                <a:spcPts val="0"/>
              </a:spcBef>
              <a:buNone/>
              <a:defRPr sz="75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lvl="5" indent="0" algn="r">
              <a:spcBef>
                <a:spcPts val="0"/>
              </a:spcBef>
              <a:buNone/>
              <a:defRPr sz="75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lvl="6" indent="0" algn="r">
              <a:spcBef>
                <a:spcPts val="0"/>
              </a:spcBef>
              <a:buNone/>
              <a:defRPr sz="75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lvl="7" indent="0" algn="r">
              <a:spcBef>
                <a:spcPts val="0"/>
              </a:spcBef>
              <a:buNone/>
              <a:defRPr sz="75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lvl="8" indent="0" algn="r">
              <a:spcBef>
                <a:spcPts val="0"/>
              </a:spcBef>
              <a:buNone/>
              <a:defRPr sz="75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6"/>
          <p:cNvSpPr txBox="1">
            <a:spLocks noGrp="1"/>
          </p:cNvSpPr>
          <p:nvPr>
            <p:ph type="title"/>
          </p:nvPr>
        </p:nvSpPr>
        <p:spPr>
          <a:xfrm>
            <a:off x="971551" y="1320801"/>
            <a:ext cx="7192913" cy="137161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ustria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6"/>
          <p:cNvSpPr txBox="1">
            <a:spLocks noGrp="1"/>
          </p:cNvSpPr>
          <p:nvPr>
            <p:ph type="body" idx="1"/>
          </p:nvPr>
        </p:nvSpPr>
        <p:spPr>
          <a:xfrm>
            <a:off x="971551" y="2692409"/>
            <a:ext cx="7192913" cy="113029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1050"/>
              <a:buNone/>
              <a:defRPr sz="15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945"/>
              <a:buNone/>
              <a:defRPr sz="135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735"/>
              <a:buNone/>
              <a:defRPr sz="10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7"/>
          <p:cNvSpPr txBox="1">
            <a:spLocks noGrp="1"/>
          </p:cNvSpPr>
          <p:nvPr>
            <p:ph type="body" idx="1"/>
          </p:nvPr>
        </p:nvSpPr>
        <p:spPr>
          <a:xfrm>
            <a:off x="685347" y="1299337"/>
            <a:ext cx="3795373" cy="3044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8" name="Google Shape;48;p47"/>
          <p:cNvSpPr txBox="1">
            <a:spLocks noGrp="1"/>
          </p:cNvSpPr>
          <p:nvPr>
            <p:ph type="body" idx="2"/>
          </p:nvPr>
        </p:nvSpPr>
        <p:spPr>
          <a:xfrm>
            <a:off x="4652169" y="1299337"/>
            <a:ext cx="3798499" cy="3044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9" name="Google Shape;49;p4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48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346" y="1300880"/>
            <a:ext cx="3816804" cy="3111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48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33864" y="1300880"/>
            <a:ext cx="3816804" cy="311157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48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8"/>
          <p:cNvSpPr txBox="1">
            <a:spLocks noGrp="1"/>
          </p:cNvSpPr>
          <p:nvPr>
            <p:ph type="body" idx="1"/>
          </p:nvPr>
        </p:nvSpPr>
        <p:spPr>
          <a:xfrm>
            <a:off x="754404" y="1376441"/>
            <a:ext cx="3657258" cy="4086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945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840"/>
              <a:buNone/>
              <a:defRPr sz="1200" b="1"/>
            </a:lvl9pPr>
          </a:lstStyle>
          <a:p>
            <a:endParaRPr/>
          </a:p>
        </p:txBody>
      </p:sp>
      <p:sp>
        <p:nvSpPr>
          <p:cNvPr id="57" name="Google Shape;57;p48"/>
          <p:cNvSpPr txBox="1">
            <a:spLocks noGrp="1"/>
          </p:cNvSpPr>
          <p:nvPr>
            <p:ph type="body" idx="2"/>
          </p:nvPr>
        </p:nvSpPr>
        <p:spPr>
          <a:xfrm>
            <a:off x="754404" y="1785103"/>
            <a:ext cx="3657258" cy="25582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88607" algn="l">
              <a:spcBef>
                <a:spcPts val="270"/>
              </a:spcBef>
              <a:spcAft>
                <a:spcPts val="0"/>
              </a:spcAft>
              <a:buSzPts val="945"/>
              <a:buChar char="◈"/>
              <a:defRPr sz="1350"/>
            </a:lvl1pPr>
            <a:lvl2pPr marL="914400" lvl="1" indent="-281940" algn="l">
              <a:spcBef>
                <a:spcPts val="450"/>
              </a:spcBef>
              <a:spcAft>
                <a:spcPts val="0"/>
              </a:spcAft>
              <a:buSzPts val="840"/>
              <a:buChar char="🞚"/>
              <a:defRPr sz="1200"/>
            </a:lvl2pPr>
            <a:lvl3pPr marL="1371600" lvl="2" indent="-275272" algn="l">
              <a:spcBef>
                <a:spcPts val="450"/>
              </a:spcBef>
              <a:spcAft>
                <a:spcPts val="0"/>
              </a:spcAft>
              <a:buSzPts val="735"/>
              <a:buChar char="◈"/>
              <a:defRPr sz="1050"/>
            </a:lvl3pPr>
            <a:lvl4pPr marL="1828800" lvl="3" indent="-268605" algn="l">
              <a:spcBef>
                <a:spcPts val="450"/>
              </a:spcBef>
              <a:spcAft>
                <a:spcPts val="0"/>
              </a:spcAft>
              <a:buSzPts val="630"/>
              <a:buChar char="🞚"/>
              <a:defRPr sz="900"/>
            </a:lvl4pPr>
            <a:lvl5pPr marL="2286000" lvl="4" indent="-268604" algn="l">
              <a:spcBef>
                <a:spcPts val="450"/>
              </a:spcBef>
              <a:spcAft>
                <a:spcPts val="0"/>
              </a:spcAft>
              <a:buSzPts val="630"/>
              <a:buChar char="◈"/>
              <a:defRPr sz="900"/>
            </a:lvl5pPr>
            <a:lvl6pPr marL="2743200" lvl="5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58" name="Google Shape;58;p48"/>
          <p:cNvSpPr txBox="1">
            <a:spLocks noGrp="1"/>
          </p:cNvSpPr>
          <p:nvPr>
            <p:ph type="body" idx="3"/>
          </p:nvPr>
        </p:nvSpPr>
        <p:spPr>
          <a:xfrm>
            <a:off x="4721225" y="1376441"/>
            <a:ext cx="3671498" cy="4086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945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840"/>
              <a:buNone/>
              <a:defRPr sz="1200" b="1"/>
            </a:lvl9pPr>
          </a:lstStyle>
          <a:p>
            <a:endParaRPr/>
          </a:p>
        </p:txBody>
      </p:sp>
      <p:sp>
        <p:nvSpPr>
          <p:cNvPr id="59" name="Google Shape;59;p48"/>
          <p:cNvSpPr txBox="1">
            <a:spLocks noGrp="1"/>
          </p:cNvSpPr>
          <p:nvPr>
            <p:ph type="body" idx="4"/>
          </p:nvPr>
        </p:nvSpPr>
        <p:spPr>
          <a:xfrm>
            <a:off x="4721225" y="1785103"/>
            <a:ext cx="3671498" cy="25582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88607" algn="l">
              <a:spcBef>
                <a:spcPts val="270"/>
              </a:spcBef>
              <a:spcAft>
                <a:spcPts val="0"/>
              </a:spcAft>
              <a:buSzPts val="945"/>
              <a:buChar char="◈"/>
              <a:defRPr sz="1350"/>
            </a:lvl1pPr>
            <a:lvl2pPr marL="914400" lvl="1" indent="-281940" algn="l">
              <a:spcBef>
                <a:spcPts val="450"/>
              </a:spcBef>
              <a:spcAft>
                <a:spcPts val="0"/>
              </a:spcAft>
              <a:buSzPts val="840"/>
              <a:buChar char="🞚"/>
              <a:defRPr sz="1200"/>
            </a:lvl2pPr>
            <a:lvl3pPr marL="1371600" lvl="2" indent="-275272" algn="l">
              <a:spcBef>
                <a:spcPts val="450"/>
              </a:spcBef>
              <a:spcAft>
                <a:spcPts val="0"/>
              </a:spcAft>
              <a:buSzPts val="735"/>
              <a:buChar char="◈"/>
              <a:defRPr sz="1050"/>
            </a:lvl3pPr>
            <a:lvl4pPr marL="1828800" lvl="3" indent="-268605" algn="l">
              <a:spcBef>
                <a:spcPts val="450"/>
              </a:spcBef>
              <a:spcAft>
                <a:spcPts val="0"/>
              </a:spcAft>
              <a:buSzPts val="630"/>
              <a:buChar char="🞚"/>
              <a:defRPr sz="900"/>
            </a:lvl4pPr>
            <a:lvl5pPr marL="2286000" lvl="4" indent="-268604" algn="l">
              <a:spcBef>
                <a:spcPts val="450"/>
              </a:spcBef>
              <a:spcAft>
                <a:spcPts val="0"/>
              </a:spcAft>
              <a:buSzPts val="630"/>
              <a:buChar char="◈"/>
              <a:defRPr sz="900"/>
            </a:lvl5pPr>
            <a:lvl6pPr marL="2743200" lvl="5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60" name="Google Shape;60;p4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9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9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9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9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ustria"/>
              <a:buNone/>
              <a:defRPr sz="3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37"/>
          <p:cNvSpPr txBox="1"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95275" algn="l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Char char="◈"/>
              <a:defRPr sz="15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88607" algn="l" rtl="0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945"/>
              <a:buFont typeface="Noto Sans Symbols"/>
              <a:buChar char="🞚"/>
              <a:defRPr sz="135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81939" algn="l" rtl="0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75272" algn="l" rtl="0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735"/>
              <a:buFont typeface="Noto Sans Symbols"/>
              <a:buChar char="🞚"/>
              <a:defRPr sz="105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75272" algn="l" rtl="0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735"/>
              <a:buFont typeface="Noto Sans Symbols"/>
              <a:buChar char="◈"/>
              <a:defRPr sz="105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75272" algn="l" rtl="0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735"/>
              <a:buFont typeface="Noto Sans Symbols"/>
              <a:buChar char="◈"/>
              <a:defRPr sz="105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75272" algn="l" rtl="0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735"/>
              <a:buFont typeface="Noto Sans Symbols"/>
              <a:buChar char="◈"/>
              <a:defRPr sz="105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75272" algn="l" rtl="0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735"/>
              <a:buFont typeface="Noto Sans Symbols"/>
              <a:buChar char="◈"/>
              <a:defRPr sz="105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75272" algn="l" rtl="0">
              <a:spcBef>
                <a:spcPts val="450"/>
              </a:spcBef>
              <a:spcAft>
                <a:spcPts val="450"/>
              </a:spcAft>
              <a:buClr>
                <a:schemeClr val="lt2"/>
              </a:buClr>
              <a:buSzPts val="735"/>
              <a:buFont typeface="Noto Sans Symbols"/>
              <a:buChar char="◈"/>
              <a:defRPr sz="105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Google Shape;8;p3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3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3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50"/>
              <a:buFont typeface="Lustria"/>
              <a:buNone/>
              <a:defRPr sz="75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50"/>
              <a:buFont typeface="Lustria"/>
              <a:buNone/>
              <a:defRPr sz="75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50"/>
              <a:buFont typeface="Lustria"/>
              <a:buNone/>
              <a:defRPr sz="75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50"/>
              <a:buFont typeface="Lustria"/>
              <a:buNone/>
              <a:defRPr sz="75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50"/>
              <a:buFont typeface="Lustria"/>
              <a:buNone/>
              <a:defRPr sz="75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50"/>
              <a:buFont typeface="Lustria"/>
              <a:buNone/>
              <a:defRPr sz="75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50"/>
              <a:buFont typeface="Lustria"/>
              <a:buNone/>
              <a:defRPr sz="75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50"/>
              <a:buFont typeface="Lustria"/>
              <a:buNone/>
              <a:defRPr sz="75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50"/>
              <a:buFont typeface="Lustria"/>
              <a:buNone/>
              <a:defRPr sz="75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9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ustria"/>
              <a:buNone/>
              <a:defRPr sz="300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39"/>
          <p:cNvSpPr txBox="1"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95275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Noto Sans Symbols"/>
              <a:buChar char="◈"/>
              <a:defRPr sz="150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88607" algn="l" rtl="0"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ts val="945"/>
              <a:buFont typeface="Noto Sans Symbols"/>
              <a:buChar char="🞚"/>
              <a:defRPr sz="135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81939" algn="l" rtl="0"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75272" algn="l" rtl="0"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ts val="735"/>
              <a:buFont typeface="Noto Sans Symbols"/>
              <a:buChar char="🞚"/>
              <a:defRPr sz="105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75272" algn="l" rtl="0"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ts val="735"/>
              <a:buFont typeface="Noto Sans Symbols"/>
              <a:buChar char="◈"/>
              <a:defRPr sz="105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75272" algn="l" rtl="0"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ts val="735"/>
              <a:buFont typeface="Noto Sans Symbols"/>
              <a:buChar char="◈"/>
              <a:defRPr sz="105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75272" algn="l" rtl="0"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ts val="735"/>
              <a:buFont typeface="Noto Sans Symbols"/>
              <a:buChar char="◈"/>
              <a:defRPr sz="105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75272" algn="l" rtl="0"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ts val="735"/>
              <a:buFont typeface="Noto Sans Symbols"/>
              <a:buChar char="◈"/>
              <a:defRPr sz="105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75272" algn="l" rtl="0">
              <a:spcBef>
                <a:spcPts val="450"/>
              </a:spcBef>
              <a:spcAft>
                <a:spcPts val="450"/>
              </a:spcAft>
              <a:buClr>
                <a:schemeClr val="dk2"/>
              </a:buClr>
              <a:buSzPts val="735"/>
              <a:buFont typeface="Noto Sans Symbols"/>
              <a:buChar char="◈"/>
              <a:defRPr sz="105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59" name="Google Shape;159;p39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60" name="Google Shape;160;p39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61" name="Google Shape;161;p39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Lustria"/>
              <a:buNone/>
              <a:defRPr sz="75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Lustria"/>
              <a:buNone/>
              <a:defRPr sz="75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Lustria"/>
              <a:buNone/>
              <a:defRPr sz="75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Lustria"/>
              <a:buNone/>
              <a:defRPr sz="75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Lustria"/>
              <a:buNone/>
              <a:defRPr sz="75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Lustria"/>
              <a:buNone/>
              <a:defRPr sz="75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Lustria"/>
              <a:buNone/>
              <a:defRPr sz="75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Lustria"/>
              <a:buNone/>
              <a:defRPr sz="75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Lustria"/>
              <a:buNone/>
              <a:defRPr sz="75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://www.uml.or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6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"/>
          <p:cNvSpPr txBox="1">
            <a:spLocks noGrp="1"/>
          </p:cNvSpPr>
          <p:nvPr>
            <p:ph type="ctrTitle"/>
          </p:nvPr>
        </p:nvSpPr>
        <p:spPr>
          <a:xfrm>
            <a:off x="646343" y="626537"/>
            <a:ext cx="2537124" cy="26246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Lustria"/>
              <a:buNone/>
            </a:pPr>
            <a:r>
              <a:rPr lang="en" sz="3200"/>
              <a:t>UML Notation</a:t>
            </a:r>
            <a:endParaRPr/>
          </a:p>
        </p:txBody>
      </p:sp>
      <p:pic>
        <p:nvPicPr>
          <p:cNvPr id="177" name="Google Shape;177;p1"/>
          <p:cNvPicPr preferRelativeResize="0"/>
          <p:nvPr/>
        </p:nvPicPr>
        <p:blipFill rotWithShape="1">
          <a:blip r:embed="rId4">
            <a:alphaModFix/>
          </a:blip>
          <a:srcRect t="964" r="2806" b="1446"/>
          <a:stretch/>
        </p:blipFill>
        <p:spPr>
          <a:xfrm>
            <a:off x="3414712" y="0"/>
            <a:ext cx="572928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"/>
          <p:cNvPicPr preferRelativeResize="0"/>
          <p:nvPr/>
        </p:nvPicPr>
        <p:blipFill rotWithShape="1">
          <a:blip r:embed="rId4">
            <a:alphaModFix/>
          </a:blip>
          <a:srcRect t="964" r="2806" b="1446"/>
          <a:stretch/>
        </p:blipFill>
        <p:spPr>
          <a:xfrm>
            <a:off x="5626101" y="0"/>
            <a:ext cx="35178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" descr="Gerollte Baupläne"/>
          <p:cNvPicPr preferRelativeResize="0"/>
          <p:nvPr/>
        </p:nvPicPr>
        <p:blipFill rotWithShape="1">
          <a:blip r:embed="rId5">
            <a:alphaModFix/>
          </a:blip>
          <a:srcRect l="26634"/>
          <a:stretch/>
        </p:blipFill>
        <p:spPr>
          <a:xfrm>
            <a:off x="3490722" y="10"/>
            <a:ext cx="5653278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en" dirty="0"/>
              <a:t>Class diagrams</a:t>
            </a:r>
            <a:endParaRPr dirty="0"/>
          </a:p>
        </p:txBody>
      </p:sp>
      <p:sp>
        <p:nvSpPr>
          <p:cNvPr id="260" name="Google Shape;26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13994" cy="3416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With UML you can represent many relationships: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Generalization (inheritance, see diagram)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Association (membership)</a:t>
            </a:r>
            <a:endParaRPr dirty="0"/>
          </a:p>
          <a:p>
            <a: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Aggregation</a:t>
            </a:r>
            <a:endParaRPr dirty="0"/>
          </a:p>
          <a:p>
            <a: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Composition</a:t>
            </a:r>
            <a:endParaRPr dirty="0"/>
          </a:p>
        </p:txBody>
      </p:sp>
      <p:sp>
        <p:nvSpPr>
          <p:cNvPr id="261" name="Google Shape;261;p26"/>
          <p:cNvSpPr/>
          <p:nvPr/>
        </p:nvSpPr>
        <p:spPr>
          <a:xfrm>
            <a:off x="6975094" y="940325"/>
            <a:ext cx="381000" cy="457200"/>
          </a:xfrm>
          <a:prstGeom prst="triangle">
            <a:avLst>
              <a:gd name="adj" fmla="val 50000"/>
            </a:avLst>
          </a:prstGeom>
          <a:noFill/>
          <a:ln w="12700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6403594" y="457725"/>
            <a:ext cx="1752600" cy="457200"/>
          </a:xfrm>
          <a:prstGeom prst="rect">
            <a:avLst/>
          </a:prstGeom>
          <a:noFill/>
          <a:ln w="12700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63" name="Google Shape;263;p26"/>
          <p:cNvCxnSpPr/>
          <p:nvPr/>
        </p:nvCxnSpPr>
        <p:spPr>
          <a:xfrm>
            <a:off x="6403594" y="1981725"/>
            <a:ext cx="1752600" cy="1588"/>
          </a:xfrm>
          <a:prstGeom prst="straightConnector1">
            <a:avLst/>
          </a:prstGeom>
          <a:noFill/>
          <a:ln w="12700" cap="sq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" name="Google Shape;264;p26"/>
          <p:cNvCxnSpPr/>
          <p:nvPr/>
        </p:nvCxnSpPr>
        <p:spPr>
          <a:xfrm>
            <a:off x="6403594" y="1981725"/>
            <a:ext cx="12700" cy="685800"/>
          </a:xfrm>
          <a:prstGeom prst="straightConnector1">
            <a:avLst/>
          </a:prstGeom>
          <a:noFill/>
          <a:ln w="12700" cap="sq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5" name="Google Shape;265;p26"/>
          <p:cNvSpPr/>
          <p:nvPr/>
        </p:nvSpPr>
        <p:spPr>
          <a:xfrm>
            <a:off x="5793994" y="2667525"/>
            <a:ext cx="1371600" cy="533400"/>
          </a:xfrm>
          <a:prstGeom prst="rect">
            <a:avLst/>
          </a:prstGeom>
          <a:noFill/>
          <a:ln w="12700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7483094" y="2654825"/>
            <a:ext cx="1524000" cy="533400"/>
          </a:xfrm>
          <a:prstGeom prst="rect">
            <a:avLst/>
          </a:prstGeom>
          <a:noFill/>
          <a:ln w="12700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Subtype2</a:t>
            </a:r>
            <a:endParaRPr/>
          </a:p>
        </p:txBody>
      </p:sp>
      <p:sp>
        <p:nvSpPr>
          <p:cNvPr id="267" name="Google Shape;267;p26"/>
          <p:cNvSpPr txBox="1"/>
          <p:nvPr/>
        </p:nvSpPr>
        <p:spPr>
          <a:xfrm>
            <a:off x="6555994" y="445025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Supertype</a:t>
            </a:r>
            <a:endParaRPr/>
          </a:p>
        </p:txBody>
      </p:sp>
      <p:sp>
        <p:nvSpPr>
          <p:cNvPr id="268" name="Google Shape;268;p26"/>
          <p:cNvSpPr txBox="1"/>
          <p:nvPr/>
        </p:nvSpPr>
        <p:spPr>
          <a:xfrm>
            <a:off x="5793994" y="266752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Subtype1</a:t>
            </a:r>
            <a:endParaRPr/>
          </a:p>
        </p:txBody>
      </p:sp>
      <p:cxnSp>
        <p:nvCxnSpPr>
          <p:cNvPr id="269" name="Google Shape;269;p26"/>
          <p:cNvCxnSpPr/>
          <p:nvPr/>
        </p:nvCxnSpPr>
        <p:spPr>
          <a:xfrm>
            <a:off x="8168894" y="1981725"/>
            <a:ext cx="1588" cy="685800"/>
          </a:xfrm>
          <a:prstGeom prst="straightConnector1">
            <a:avLst/>
          </a:prstGeom>
          <a:noFill/>
          <a:ln w="12700" cap="sq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0" name="Google Shape;270;p26"/>
          <p:cNvCxnSpPr/>
          <p:nvPr/>
        </p:nvCxnSpPr>
        <p:spPr>
          <a:xfrm rot="10800000" flipH="1">
            <a:off x="7178294" y="1384825"/>
            <a:ext cx="1588" cy="609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</a:pPr>
            <a:r>
              <a:rPr lang="en" sz="2400"/>
              <a:t>Association: Multiplicity and Roles</a:t>
            </a:r>
            <a:endParaRPr/>
          </a:p>
        </p:txBody>
      </p:sp>
      <p:sp>
        <p:nvSpPr>
          <p:cNvPr id="277" name="Google Shape;277;p27"/>
          <p:cNvSpPr txBox="1"/>
          <p:nvPr/>
        </p:nvSpPr>
        <p:spPr>
          <a:xfrm>
            <a:off x="1066800" y="2950991"/>
            <a:ext cx="2959916" cy="167221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Multiplicity</a:t>
            </a:r>
            <a:endParaRPr dirty="0"/>
          </a:p>
          <a:p>
            <a:pPr marL="457200" marR="0" lvl="0" indent="-457200" algn="l" rtl="0">
              <a:spcBef>
                <a:spcPts val="450"/>
              </a:spcBef>
              <a:spcAft>
                <a:spcPts val="0"/>
              </a:spcAft>
              <a:buNone/>
            </a:pPr>
            <a:r>
              <a:rPr lang="en" sz="900" u="sng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Symbol	Meaning</a:t>
            </a:r>
            <a:endParaRPr dirty="0"/>
          </a:p>
          <a:p>
            <a:pPr marL="457200" marR="0" lvl="0" indent="-457200" algn="l" rtl="0">
              <a:spcBef>
                <a:spcPts val="45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		One and only one</a:t>
            </a:r>
            <a:endParaRPr dirty="0"/>
          </a:p>
          <a:p>
            <a:pPr marL="457200" marR="0" lvl="0" indent="-457200" algn="l" rtl="0">
              <a:spcBef>
                <a:spcPts val="45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0..1		Zero or one</a:t>
            </a:r>
            <a:endParaRPr dirty="0"/>
          </a:p>
          <a:p>
            <a:pPr marL="457200" marR="0" lvl="0" indent="-457200" algn="l" rtl="0">
              <a:spcBef>
                <a:spcPts val="45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M..N		From M to N (natural language)</a:t>
            </a:r>
            <a:endParaRPr dirty="0"/>
          </a:p>
          <a:p>
            <a:pPr marL="457200" marR="0" lvl="0" indent="-457200" algn="l" rtl="0">
              <a:spcBef>
                <a:spcPts val="45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		From zero to any positive integer</a:t>
            </a:r>
            <a:endParaRPr dirty="0"/>
          </a:p>
          <a:p>
            <a:pPr marL="457200" marR="0" lvl="0" indent="-457200" algn="l" rtl="0">
              <a:spcBef>
                <a:spcPts val="45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0..*		From zero to any positive integer</a:t>
            </a:r>
            <a:endParaRPr dirty="0"/>
          </a:p>
          <a:p>
            <a:pPr marL="457200" marR="0" lvl="0" indent="-457200" algn="l" rtl="0">
              <a:spcBef>
                <a:spcPts val="45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1..*		From one to any positive integer</a:t>
            </a:r>
            <a:endParaRPr dirty="0"/>
          </a:p>
        </p:txBody>
      </p:sp>
      <p:sp>
        <p:nvSpPr>
          <p:cNvPr id="278" name="Google Shape;278;p27"/>
          <p:cNvSpPr txBox="1"/>
          <p:nvPr/>
        </p:nvSpPr>
        <p:spPr>
          <a:xfrm>
            <a:off x="6400801" y="2971801"/>
            <a:ext cx="49885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/>
          </a:p>
        </p:txBody>
      </p:sp>
      <p:cxnSp>
        <p:nvCxnSpPr>
          <p:cNvPr id="279" name="Google Shape;279;p27"/>
          <p:cNvCxnSpPr/>
          <p:nvPr/>
        </p:nvCxnSpPr>
        <p:spPr>
          <a:xfrm rot="10800000">
            <a:off x="6019800" y="2743200"/>
            <a:ext cx="342900" cy="28575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80" name="Google Shape;280;p27"/>
          <p:cNvSpPr txBox="1"/>
          <p:nvPr/>
        </p:nvSpPr>
        <p:spPr>
          <a:xfrm>
            <a:off x="4857750" y="3371850"/>
            <a:ext cx="2743200" cy="132728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/>
          </a:p>
          <a:p>
            <a:pPr marL="0" marR="0" lvl="0" indent="0" algn="l" rtl="0">
              <a:spcBef>
                <a:spcPts val="525"/>
              </a:spcBef>
              <a:spcAft>
                <a:spcPts val="0"/>
              </a:spcAft>
              <a:buNone/>
            </a:pPr>
            <a:r>
              <a:rPr lang="en" sz="105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“A given university groups many people; some act as students, others as teachers.  A given student belongs to a single university; a given teacher may or may not be working for the university at a particular time.”</a:t>
            </a:r>
            <a:endParaRPr/>
          </a:p>
        </p:txBody>
      </p:sp>
      <p:sp>
        <p:nvSpPr>
          <p:cNvPr id="281" name="Google Shape;281;p27"/>
          <p:cNvSpPr/>
          <p:nvPr/>
        </p:nvSpPr>
        <p:spPr>
          <a:xfrm>
            <a:off x="1275271" y="1390269"/>
            <a:ext cx="1752600" cy="91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2" name="Google Shape;282;p27"/>
          <p:cNvSpPr txBox="1"/>
          <p:nvPr/>
        </p:nvSpPr>
        <p:spPr>
          <a:xfrm>
            <a:off x="1580071" y="1650619"/>
            <a:ext cx="107473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University</a:t>
            </a:r>
            <a:endParaRPr/>
          </a:p>
        </p:txBody>
      </p:sp>
      <p:sp>
        <p:nvSpPr>
          <p:cNvPr id="283" name="Google Shape;283;p27"/>
          <p:cNvSpPr/>
          <p:nvPr/>
        </p:nvSpPr>
        <p:spPr>
          <a:xfrm>
            <a:off x="6091746" y="1390269"/>
            <a:ext cx="1752600" cy="91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4" name="Google Shape;284;p27"/>
          <p:cNvSpPr txBox="1"/>
          <p:nvPr/>
        </p:nvSpPr>
        <p:spPr>
          <a:xfrm>
            <a:off x="6533071" y="1650619"/>
            <a:ext cx="8270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/>
          </a:p>
        </p:txBody>
      </p:sp>
      <p:cxnSp>
        <p:nvCxnSpPr>
          <p:cNvPr id="285" name="Google Shape;285;p27"/>
          <p:cNvCxnSpPr/>
          <p:nvPr/>
        </p:nvCxnSpPr>
        <p:spPr>
          <a:xfrm>
            <a:off x="3027871" y="2152269"/>
            <a:ext cx="3048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sm" len="sm"/>
          </a:ln>
        </p:spPr>
      </p:cxnSp>
      <p:cxnSp>
        <p:nvCxnSpPr>
          <p:cNvPr id="286" name="Google Shape;286;p27"/>
          <p:cNvCxnSpPr/>
          <p:nvPr/>
        </p:nvCxnSpPr>
        <p:spPr>
          <a:xfrm>
            <a:off x="3027871" y="1542669"/>
            <a:ext cx="3048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sm" len="sm"/>
          </a:ln>
        </p:spPr>
      </p:cxnSp>
      <p:sp>
        <p:nvSpPr>
          <p:cNvPr id="287" name="Google Shape;287;p27"/>
          <p:cNvSpPr txBox="1"/>
          <p:nvPr/>
        </p:nvSpPr>
        <p:spPr>
          <a:xfrm>
            <a:off x="3078671" y="1269619"/>
            <a:ext cx="296863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88" name="Google Shape;288;p27"/>
          <p:cNvSpPr txBox="1"/>
          <p:nvPr/>
        </p:nvSpPr>
        <p:spPr>
          <a:xfrm>
            <a:off x="3078671" y="2184019"/>
            <a:ext cx="52387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0..1</a:t>
            </a:r>
            <a:endParaRPr/>
          </a:p>
        </p:txBody>
      </p:sp>
      <p:sp>
        <p:nvSpPr>
          <p:cNvPr id="289" name="Google Shape;289;p27"/>
          <p:cNvSpPr txBox="1"/>
          <p:nvPr/>
        </p:nvSpPr>
        <p:spPr>
          <a:xfrm>
            <a:off x="5669471" y="1269619"/>
            <a:ext cx="2635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90" name="Google Shape;290;p27"/>
          <p:cNvSpPr txBox="1"/>
          <p:nvPr/>
        </p:nvSpPr>
        <p:spPr>
          <a:xfrm>
            <a:off x="5745671" y="2184019"/>
            <a:ext cx="2635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91" name="Google Shape;291;p27"/>
          <p:cNvSpPr txBox="1"/>
          <p:nvPr/>
        </p:nvSpPr>
        <p:spPr>
          <a:xfrm>
            <a:off x="5440871" y="2412619"/>
            <a:ext cx="862013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teacher</a:t>
            </a:r>
            <a:endParaRPr/>
          </a:p>
        </p:txBody>
      </p:sp>
      <p:sp>
        <p:nvSpPr>
          <p:cNvPr id="292" name="Google Shape;292;p27"/>
          <p:cNvSpPr txBox="1"/>
          <p:nvPr/>
        </p:nvSpPr>
        <p:spPr>
          <a:xfrm>
            <a:off x="2773871" y="2488819"/>
            <a:ext cx="101917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employer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/>
          <p:nvPr/>
        </p:nvSpPr>
        <p:spPr>
          <a:xfrm>
            <a:off x="1724575" y="636725"/>
            <a:ext cx="1143000" cy="3810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W</a:t>
            </a: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997500" y="1801950"/>
            <a:ext cx="1143000" cy="434975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400" b="1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99" name="Google Shape;299;p28"/>
          <p:cNvSpPr/>
          <p:nvPr/>
        </p:nvSpPr>
        <p:spPr>
          <a:xfrm>
            <a:off x="2462763" y="1790838"/>
            <a:ext cx="1143000" cy="446087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400" b="1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endParaRPr/>
          </a:p>
        </p:txBody>
      </p:sp>
      <p:sp>
        <p:nvSpPr>
          <p:cNvPr id="300" name="Google Shape;300;p28"/>
          <p:cNvSpPr/>
          <p:nvPr/>
        </p:nvSpPr>
        <p:spPr>
          <a:xfrm>
            <a:off x="1572175" y="1474925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824" h="96" extrusionOk="0">
                <a:moveTo>
                  <a:pt x="0" y="96"/>
                </a:moveTo>
                <a:lnTo>
                  <a:pt x="0" y="0"/>
                </a:lnTo>
                <a:lnTo>
                  <a:pt x="1824" y="0"/>
                </a:lnTo>
                <a:lnTo>
                  <a:pt x="1824" y="96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01" name="Google Shape;301;p28"/>
          <p:cNvGrpSpPr/>
          <p:nvPr/>
        </p:nvGrpSpPr>
        <p:grpSpPr>
          <a:xfrm>
            <a:off x="2177013" y="1016138"/>
            <a:ext cx="228600" cy="444500"/>
            <a:chOff x="4480" y="1304"/>
            <a:chExt cx="144" cy="280"/>
          </a:xfrm>
        </p:grpSpPr>
        <p:cxnSp>
          <p:nvCxnSpPr>
            <p:cNvPr id="302" name="Google Shape;302;p28"/>
            <p:cNvCxnSpPr/>
            <p:nvPr/>
          </p:nvCxnSpPr>
          <p:spPr>
            <a:xfrm>
              <a:off x="4552" y="1488"/>
              <a:ext cx="4" cy="9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3" name="Google Shape;303;p28"/>
            <p:cNvSpPr/>
            <p:nvPr/>
          </p:nvSpPr>
          <p:spPr>
            <a:xfrm>
              <a:off x="4480" y="1304"/>
              <a:ext cx="144" cy="192"/>
            </a:xfrm>
            <a:prstGeom prst="diamond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04" name="Google Shape;304;p28"/>
          <p:cNvSpPr txBox="1"/>
          <p:nvPr/>
        </p:nvSpPr>
        <p:spPr>
          <a:xfrm>
            <a:off x="311700" y="789125"/>
            <a:ext cx="116089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Composition</a:t>
            </a:r>
            <a:endParaRPr/>
          </a:p>
        </p:txBody>
      </p:sp>
      <p:sp>
        <p:nvSpPr>
          <p:cNvPr id="305" name="Google Shape;305;p28"/>
          <p:cNvSpPr txBox="1"/>
          <p:nvPr/>
        </p:nvSpPr>
        <p:spPr>
          <a:xfrm>
            <a:off x="1800775" y="2617925"/>
            <a:ext cx="111918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Classes</a:t>
            </a:r>
            <a:endParaRPr/>
          </a:p>
        </p:txBody>
      </p:sp>
      <p:sp>
        <p:nvSpPr>
          <p:cNvPr id="306" name="Google Shape;306;p28"/>
          <p:cNvSpPr/>
          <p:nvPr/>
        </p:nvSpPr>
        <p:spPr>
          <a:xfrm rot="-5400000">
            <a:off x="2219875" y="1589225"/>
            <a:ext cx="228600" cy="1828800"/>
          </a:xfrm>
          <a:prstGeom prst="leftBrace">
            <a:avLst>
              <a:gd name="adj1" fmla="val 66667"/>
              <a:gd name="adj2" fmla="val 50000"/>
            </a:avLst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7" name="Google Shape;307;p28"/>
          <p:cNvSpPr txBox="1"/>
          <p:nvPr/>
        </p:nvSpPr>
        <p:spPr>
          <a:xfrm>
            <a:off x="540300" y="3075125"/>
            <a:ext cx="855663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pic>
        <p:nvPicPr>
          <p:cNvPr id="308" name="Google Shape;30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900" y="3456125"/>
            <a:ext cx="3505200" cy="1293813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8"/>
          <p:cNvSpPr txBox="1"/>
          <p:nvPr/>
        </p:nvSpPr>
        <p:spPr>
          <a:xfrm>
            <a:off x="3532610" y="4846013"/>
            <a:ext cx="268763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[From Dr.David A. Workman]</a:t>
            </a:r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6563169" y="529590"/>
            <a:ext cx="1143000" cy="3810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311" name="Google Shape;311;p28"/>
          <p:cNvSpPr/>
          <p:nvPr/>
        </p:nvSpPr>
        <p:spPr>
          <a:xfrm>
            <a:off x="5836094" y="1694815"/>
            <a:ext cx="1143000" cy="434975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E</a:t>
            </a:r>
            <a:r>
              <a:rPr lang="en" sz="1400" b="1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12" name="Google Shape;312;p28"/>
          <p:cNvSpPr/>
          <p:nvPr/>
        </p:nvSpPr>
        <p:spPr>
          <a:xfrm>
            <a:off x="7301357" y="1683703"/>
            <a:ext cx="1143000" cy="446087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E</a:t>
            </a:r>
            <a:r>
              <a:rPr lang="en" sz="1400" b="1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400" b="1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13" name="Google Shape;313;p28"/>
          <p:cNvSpPr/>
          <p:nvPr/>
        </p:nvSpPr>
        <p:spPr>
          <a:xfrm>
            <a:off x="6410769" y="136779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824" h="96" extrusionOk="0">
                <a:moveTo>
                  <a:pt x="0" y="96"/>
                </a:moveTo>
                <a:lnTo>
                  <a:pt x="0" y="0"/>
                </a:lnTo>
                <a:lnTo>
                  <a:pt x="1824" y="0"/>
                </a:lnTo>
                <a:lnTo>
                  <a:pt x="1824" y="96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14" name="Google Shape;314;p28"/>
          <p:cNvGrpSpPr/>
          <p:nvPr/>
        </p:nvGrpSpPr>
        <p:grpSpPr>
          <a:xfrm>
            <a:off x="7015607" y="909003"/>
            <a:ext cx="228600" cy="444500"/>
            <a:chOff x="4480" y="1304"/>
            <a:chExt cx="144" cy="280"/>
          </a:xfrm>
        </p:grpSpPr>
        <p:cxnSp>
          <p:nvCxnSpPr>
            <p:cNvPr id="315" name="Google Shape;315;p28"/>
            <p:cNvCxnSpPr/>
            <p:nvPr/>
          </p:nvCxnSpPr>
          <p:spPr>
            <a:xfrm>
              <a:off x="4552" y="1488"/>
              <a:ext cx="4" cy="9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6" name="Google Shape;316;p28"/>
            <p:cNvSpPr/>
            <p:nvPr/>
          </p:nvSpPr>
          <p:spPr>
            <a:xfrm>
              <a:off x="4480" y="1304"/>
              <a:ext cx="144" cy="192"/>
            </a:xfrm>
            <a:prstGeom prst="diamond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17" name="Google Shape;317;p28"/>
          <p:cNvSpPr txBox="1"/>
          <p:nvPr/>
        </p:nvSpPr>
        <p:spPr>
          <a:xfrm>
            <a:off x="5496369" y="986790"/>
            <a:ext cx="15589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AGGREGATION</a:t>
            </a:r>
            <a:endParaRPr/>
          </a:p>
        </p:txBody>
      </p:sp>
      <p:sp>
        <p:nvSpPr>
          <p:cNvPr id="318" name="Google Shape;318;p28"/>
          <p:cNvSpPr txBox="1"/>
          <p:nvPr/>
        </p:nvSpPr>
        <p:spPr>
          <a:xfrm>
            <a:off x="6410769" y="224790"/>
            <a:ext cx="140493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 Class</a:t>
            </a:r>
            <a:endParaRPr/>
          </a:p>
        </p:txBody>
      </p:sp>
      <p:sp>
        <p:nvSpPr>
          <p:cNvPr id="319" name="Google Shape;319;p28"/>
          <p:cNvSpPr txBox="1"/>
          <p:nvPr/>
        </p:nvSpPr>
        <p:spPr>
          <a:xfrm>
            <a:off x="6410769" y="2510790"/>
            <a:ext cx="1554163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Containee Classes</a:t>
            </a:r>
            <a:endParaRPr/>
          </a:p>
        </p:txBody>
      </p:sp>
      <p:sp>
        <p:nvSpPr>
          <p:cNvPr id="320" name="Google Shape;320;p28"/>
          <p:cNvSpPr/>
          <p:nvPr/>
        </p:nvSpPr>
        <p:spPr>
          <a:xfrm rot="-5400000">
            <a:off x="7058469" y="1482090"/>
            <a:ext cx="228600" cy="1828800"/>
          </a:xfrm>
          <a:prstGeom prst="leftBrace">
            <a:avLst>
              <a:gd name="adj1" fmla="val 66667"/>
              <a:gd name="adj2" fmla="val 50000"/>
            </a:avLst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1" name="Google Shape;321;p28"/>
          <p:cNvSpPr/>
          <p:nvPr/>
        </p:nvSpPr>
        <p:spPr>
          <a:xfrm>
            <a:off x="6510782" y="3196590"/>
            <a:ext cx="1143000" cy="3810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Bag</a:t>
            </a:r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5783707" y="4361815"/>
            <a:ext cx="1143000" cy="434975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Apples</a:t>
            </a:r>
            <a:endParaRPr sz="1400" b="1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28"/>
          <p:cNvSpPr/>
          <p:nvPr/>
        </p:nvSpPr>
        <p:spPr>
          <a:xfrm>
            <a:off x="7248969" y="4350703"/>
            <a:ext cx="1143000" cy="446087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Milk</a:t>
            </a:r>
            <a:r>
              <a:rPr lang="en" sz="1400" b="1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24" name="Google Shape;324;p28"/>
          <p:cNvSpPr/>
          <p:nvPr/>
        </p:nvSpPr>
        <p:spPr>
          <a:xfrm>
            <a:off x="6358382" y="403479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824" h="96" extrusionOk="0">
                <a:moveTo>
                  <a:pt x="0" y="96"/>
                </a:moveTo>
                <a:lnTo>
                  <a:pt x="0" y="0"/>
                </a:lnTo>
                <a:lnTo>
                  <a:pt x="1824" y="0"/>
                </a:lnTo>
                <a:lnTo>
                  <a:pt x="1824" y="96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25" name="Google Shape;325;p28"/>
          <p:cNvGrpSpPr/>
          <p:nvPr/>
        </p:nvGrpSpPr>
        <p:grpSpPr>
          <a:xfrm>
            <a:off x="6817142" y="3566477"/>
            <a:ext cx="492766" cy="457200"/>
            <a:chOff x="2640" y="2880"/>
            <a:chExt cx="144" cy="288"/>
          </a:xfrm>
        </p:grpSpPr>
        <p:cxnSp>
          <p:nvCxnSpPr>
            <p:cNvPr id="326" name="Google Shape;326;p28"/>
            <p:cNvCxnSpPr/>
            <p:nvPr/>
          </p:nvCxnSpPr>
          <p:spPr>
            <a:xfrm>
              <a:off x="2712" y="3048"/>
              <a:ext cx="0" cy="12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7" name="Google Shape;327;p28"/>
            <p:cNvSpPr/>
            <p:nvPr/>
          </p:nvSpPr>
          <p:spPr>
            <a:xfrm>
              <a:off x="2640" y="2880"/>
              <a:ext cx="144" cy="192"/>
            </a:xfrm>
            <a:prstGeom prst="diamond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28" name="Google Shape;328;p28"/>
          <p:cNvSpPr txBox="1"/>
          <p:nvPr/>
        </p:nvSpPr>
        <p:spPr>
          <a:xfrm>
            <a:off x="5478907" y="3120390"/>
            <a:ext cx="85566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34" name="Google Shape;334;p29"/>
          <p:cNvSpPr/>
          <p:nvPr/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7780" dir="5400000" algn="t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335" name="Google Shape;335;p29" descr="Class Diagram Example: GU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600" y="629284"/>
            <a:ext cx="8178799" cy="388493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9"/>
          <p:cNvSpPr/>
          <p:nvPr/>
        </p:nvSpPr>
        <p:spPr>
          <a:xfrm>
            <a:off x="362510" y="361950"/>
            <a:ext cx="8430372" cy="4419600"/>
          </a:xfrm>
          <a:prstGeom prst="rect">
            <a:avLst/>
          </a:prstGeom>
          <a:noFill/>
          <a:ln w="190500" cap="flat" cmpd="sng">
            <a:solidFill>
              <a:schemeClr val="lt1">
                <a:alpha val="6666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37" name="Google Shape;337;p29"/>
          <p:cNvSpPr txBox="1"/>
          <p:nvPr/>
        </p:nvSpPr>
        <p:spPr>
          <a:xfrm>
            <a:off x="5367004" y="4947580"/>
            <a:ext cx="377699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Credit: https://www.visual-paradigm.com/guide/uml-unified-modeling-language/uml-class-diagram-tutorial/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ustria"/>
              <a:buNone/>
            </a:pPr>
            <a:r>
              <a:rPr lang="en"/>
              <a:t>Behavioral Diagrams</a:t>
            </a:r>
            <a:endParaRPr/>
          </a:p>
        </p:txBody>
      </p:sp>
      <p:sp>
        <p:nvSpPr>
          <p:cNvPr id="343" name="Google Shape;343;p30"/>
          <p:cNvSpPr txBox="1"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675" lvl="0" indent="0" algn="l" rtl="0"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dirty="0"/>
              <a:t>Behavioral diagrams model the dynamic aspect of the system, how each element interacts with each other. The most common Behavioral diagrams are:</a:t>
            </a:r>
            <a:endParaRPr dirty="0"/>
          </a:p>
          <a:p>
            <a:pPr marL="257175" lvl="0" indent="-229500" algn="l" rtl="0">
              <a:spcBef>
                <a:spcPts val="750"/>
              </a:spcBef>
              <a:spcAft>
                <a:spcPts val="0"/>
              </a:spcAft>
              <a:buSzPts val="1050"/>
              <a:buChar char="◈"/>
            </a:pPr>
            <a:r>
              <a:rPr lang="en" dirty="0"/>
              <a:t>Use Case Diagram: Represents the use case view of the system including actors and their relationships.</a:t>
            </a:r>
            <a:endParaRPr dirty="0"/>
          </a:p>
          <a:p>
            <a:pPr marL="257175" lvl="0" indent="-229500" algn="l" rtl="0">
              <a:spcBef>
                <a:spcPts val="750"/>
              </a:spcBef>
              <a:spcAft>
                <a:spcPts val="0"/>
              </a:spcAft>
              <a:buSzPts val="1050"/>
              <a:buChar char="◈"/>
            </a:pPr>
            <a:r>
              <a:rPr lang="en" dirty="0"/>
              <a:t>Interaction Diagram: Represents the sequence of interactions within the system</a:t>
            </a:r>
            <a:endParaRPr dirty="0"/>
          </a:p>
          <a:p>
            <a:pPr marL="257175" lvl="0" indent="-229500" algn="l" rtl="0">
              <a:spcBef>
                <a:spcPts val="750"/>
              </a:spcBef>
              <a:spcAft>
                <a:spcPts val="0"/>
              </a:spcAft>
              <a:buSzPts val="1050"/>
              <a:buChar char="◈"/>
            </a:pPr>
            <a:r>
              <a:rPr lang="en" dirty="0"/>
              <a:t>State Machine Diagram: Shows the state of the system and triggers for changing between one state and the other.</a:t>
            </a:r>
            <a:endParaRPr dirty="0"/>
          </a:p>
          <a:p>
            <a:pPr marL="257175" lvl="0" indent="-229500" algn="l" rtl="0">
              <a:spcBef>
                <a:spcPts val="750"/>
              </a:spcBef>
              <a:spcAft>
                <a:spcPts val="0"/>
              </a:spcAft>
              <a:buSzPts val="1050"/>
              <a:buChar char="◈"/>
            </a:pPr>
            <a:r>
              <a:rPr lang="en" dirty="0"/>
              <a:t>Activity Diagram: Represents the control flow within the system by denoting activities and links between activities.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1"/>
          <p:cNvSpPr txBox="1">
            <a:spLocks noGrp="1"/>
          </p:cNvSpPr>
          <p:nvPr>
            <p:ph type="title"/>
          </p:nvPr>
        </p:nvSpPr>
        <p:spPr>
          <a:xfrm>
            <a:off x="177588" y="33090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en"/>
              <a:t>Interaction Diagrams</a:t>
            </a:r>
            <a:endParaRPr/>
          </a:p>
        </p:txBody>
      </p:sp>
      <p:sp>
        <p:nvSpPr>
          <p:cNvPr id="349" name="Google Shape;349;p31"/>
          <p:cNvSpPr txBox="1">
            <a:spLocks noGrp="1"/>
          </p:cNvSpPr>
          <p:nvPr>
            <p:ph type="body" idx="1"/>
          </p:nvPr>
        </p:nvSpPr>
        <p:spPr>
          <a:xfrm>
            <a:off x="-92477" y="1421715"/>
            <a:ext cx="8520600" cy="3416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Sequence Diagram</a:t>
            </a:r>
            <a:endParaRPr/>
          </a:p>
        </p:txBody>
      </p:sp>
      <p:sp>
        <p:nvSpPr>
          <p:cNvPr id="350" name="Google Shape;350;p31"/>
          <p:cNvSpPr/>
          <p:nvPr/>
        </p:nvSpPr>
        <p:spPr>
          <a:xfrm>
            <a:off x="2224723" y="666115"/>
            <a:ext cx="1143000" cy="685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1" name="Google Shape;351;p31"/>
          <p:cNvSpPr txBox="1"/>
          <p:nvPr/>
        </p:nvSpPr>
        <p:spPr>
          <a:xfrm>
            <a:off x="2285048" y="802640"/>
            <a:ext cx="7127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Caller</a:t>
            </a:r>
            <a:endParaRPr/>
          </a:p>
        </p:txBody>
      </p:sp>
      <p:sp>
        <p:nvSpPr>
          <p:cNvPr id="352" name="Google Shape;352;p31"/>
          <p:cNvSpPr/>
          <p:nvPr/>
        </p:nvSpPr>
        <p:spPr>
          <a:xfrm>
            <a:off x="4983798" y="666115"/>
            <a:ext cx="1143000" cy="685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3" name="Google Shape;353;p31"/>
          <p:cNvSpPr txBox="1"/>
          <p:nvPr/>
        </p:nvSpPr>
        <p:spPr>
          <a:xfrm>
            <a:off x="5044123" y="802640"/>
            <a:ext cx="76993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</a:t>
            </a:r>
            <a:endParaRPr/>
          </a:p>
        </p:txBody>
      </p:sp>
      <p:sp>
        <p:nvSpPr>
          <p:cNvPr id="354" name="Google Shape;354;p31"/>
          <p:cNvSpPr/>
          <p:nvPr/>
        </p:nvSpPr>
        <p:spPr>
          <a:xfrm>
            <a:off x="7726998" y="666115"/>
            <a:ext cx="1143000" cy="685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5" name="Google Shape;355;p31"/>
          <p:cNvSpPr txBox="1"/>
          <p:nvPr/>
        </p:nvSpPr>
        <p:spPr>
          <a:xfrm>
            <a:off x="7787323" y="802640"/>
            <a:ext cx="10287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Recipient</a:t>
            </a:r>
            <a:endParaRPr/>
          </a:p>
        </p:txBody>
      </p:sp>
      <p:cxnSp>
        <p:nvCxnSpPr>
          <p:cNvPr id="356" name="Google Shape;356;p31"/>
          <p:cNvCxnSpPr/>
          <p:nvPr/>
        </p:nvCxnSpPr>
        <p:spPr>
          <a:xfrm>
            <a:off x="2758123" y="1351915"/>
            <a:ext cx="0" cy="3581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med" len="med"/>
            <a:tailEnd type="none" w="sm" len="sm"/>
          </a:ln>
        </p:spPr>
      </p:cxnSp>
      <p:cxnSp>
        <p:nvCxnSpPr>
          <p:cNvPr id="357" name="Google Shape;357;p31"/>
          <p:cNvCxnSpPr/>
          <p:nvPr/>
        </p:nvCxnSpPr>
        <p:spPr>
          <a:xfrm>
            <a:off x="5577523" y="1351915"/>
            <a:ext cx="0" cy="3581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med" len="med"/>
            <a:tailEnd type="none" w="sm" len="sm"/>
          </a:ln>
        </p:spPr>
      </p:cxnSp>
      <p:cxnSp>
        <p:nvCxnSpPr>
          <p:cNvPr id="358" name="Google Shape;358;p31"/>
          <p:cNvCxnSpPr/>
          <p:nvPr/>
        </p:nvCxnSpPr>
        <p:spPr>
          <a:xfrm>
            <a:off x="8396923" y="1351915"/>
            <a:ext cx="0" cy="3581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med" len="med"/>
            <a:tailEnd type="none" w="sm" len="sm"/>
          </a:ln>
        </p:spPr>
      </p:cxnSp>
      <p:cxnSp>
        <p:nvCxnSpPr>
          <p:cNvPr id="359" name="Google Shape;359;p31"/>
          <p:cNvCxnSpPr/>
          <p:nvPr/>
        </p:nvCxnSpPr>
        <p:spPr>
          <a:xfrm>
            <a:off x="2758123" y="1732915"/>
            <a:ext cx="28194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0" name="Google Shape;360;p31"/>
          <p:cNvCxnSpPr/>
          <p:nvPr/>
        </p:nvCxnSpPr>
        <p:spPr>
          <a:xfrm>
            <a:off x="2758123" y="2647315"/>
            <a:ext cx="28194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1" name="Google Shape;361;p31"/>
          <p:cNvCxnSpPr/>
          <p:nvPr/>
        </p:nvCxnSpPr>
        <p:spPr>
          <a:xfrm rot="10800000">
            <a:off x="2758123" y="2190115"/>
            <a:ext cx="28194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2" name="Google Shape;362;p31"/>
          <p:cNvCxnSpPr/>
          <p:nvPr/>
        </p:nvCxnSpPr>
        <p:spPr>
          <a:xfrm rot="10800000">
            <a:off x="2758123" y="3256915"/>
            <a:ext cx="28194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3" name="Google Shape;363;p31"/>
          <p:cNvCxnSpPr/>
          <p:nvPr/>
        </p:nvCxnSpPr>
        <p:spPr>
          <a:xfrm>
            <a:off x="5577523" y="3256915"/>
            <a:ext cx="28194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4" name="Google Shape;364;p31"/>
          <p:cNvCxnSpPr/>
          <p:nvPr/>
        </p:nvCxnSpPr>
        <p:spPr>
          <a:xfrm rot="10800000">
            <a:off x="5577523" y="3866515"/>
            <a:ext cx="28194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5" name="Google Shape;365;p31"/>
          <p:cNvCxnSpPr/>
          <p:nvPr/>
        </p:nvCxnSpPr>
        <p:spPr>
          <a:xfrm rot="10800000">
            <a:off x="2758123" y="4399915"/>
            <a:ext cx="5638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66" name="Google Shape;366;p31"/>
          <p:cNvSpPr txBox="1"/>
          <p:nvPr/>
        </p:nvSpPr>
        <p:spPr>
          <a:xfrm>
            <a:off x="3351848" y="1412240"/>
            <a:ext cx="950913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Picks up</a:t>
            </a:r>
            <a:endParaRPr/>
          </a:p>
        </p:txBody>
      </p:sp>
      <p:sp>
        <p:nvSpPr>
          <p:cNvPr id="367" name="Google Shape;367;p31"/>
          <p:cNvSpPr txBox="1"/>
          <p:nvPr/>
        </p:nvSpPr>
        <p:spPr>
          <a:xfrm>
            <a:off x="3367723" y="1853565"/>
            <a:ext cx="9842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Dial tone</a:t>
            </a:r>
            <a:endParaRPr/>
          </a:p>
        </p:txBody>
      </p:sp>
      <p:sp>
        <p:nvSpPr>
          <p:cNvPr id="368" name="Google Shape;368;p31"/>
          <p:cNvSpPr txBox="1"/>
          <p:nvPr/>
        </p:nvSpPr>
        <p:spPr>
          <a:xfrm>
            <a:off x="3367723" y="2310765"/>
            <a:ext cx="531813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Dial</a:t>
            </a:r>
            <a:endParaRPr/>
          </a:p>
        </p:txBody>
      </p:sp>
      <p:sp>
        <p:nvSpPr>
          <p:cNvPr id="369" name="Google Shape;369;p31"/>
          <p:cNvSpPr txBox="1"/>
          <p:nvPr/>
        </p:nvSpPr>
        <p:spPr>
          <a:xfrm>
            <a:off x="3367723" y="2920365"/>
            <a:ext cx="16271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Ring notification</a:t>
            </a:r>
            <a:endParaRPr/>
          </a:p>
        </p:txBody>
      </p:sp>
      <p:sp>
        <p:nvSpPr>
          <p:cNvPr id="370" name="Google Shape;370;p31"/>
          <p:cNvSpPr txBox="1"/>
          <p:nvPr/>
        </p:nvSpPr>
        <p:spPr>
          <a:xfrm>
            <a:off x="6796723" y="2920365"/>
            <a:ext cx="60007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Ring</a:t>
            </a:r>
            <a:endParaRPr/>
          </a:p>
        </p:txBody>
      </p:sp>
      <p:sp>
        <p:nvSpPr>
          <p:cNvPr id="371" name="Google Shape;371;p31"/>
          <p:cNvSpPr txBox="1"/>
          <p:nvPr/>
        </p:nvSpPr>
        <p:spPr>
          <a:xfrm>
            <a:off x="6568123" y="3561715"/>
            <a:ext cx="950913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Picks up</a:t>
            </a:r>
            <a:endParaRPr/>
          </a:p>
        </p:txBody>
      </p:sp>
      <p:sp>
        <p:nvSpPr>
          <p:cNvPr id="372" name="Google Shape;372;p31"/>
          <p:cNvSpPr txBox="1"/>
          <p:nvPr/>
        </p:nvSpPr>
        <p:spPr>
          <a:xfrm>
            <a:off x="5101273" y="4018915"/>
            <a:ext cx="6445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/>
          <p:nvPr/>
        </p:nvSpPr>
        <p:spPr>
          <a:xfrm>
            <a:off x="5158333" y="1074944"/>
            <a:ext cx="3413294" cy="3692500"/>
          </a:xfrm>
          <a:prstGeom prst="rect">
            <a:avLst/>
          </a:prstGeom>
          <a:solidFill>
            <a:schemeClr val="lt1"/>
          </a:solidFill>
          <a:ln w="158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79" name="Google Shape;379;p32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</a:pPr>
            <a:r>
              <a:rPr lang="en" sz="2400" dirty="0"/>
              <a:t>Sequence Diagram: Object interaction</a:t>
            </a:r>
            <a:endParaRPr dirty="0"/>
          </a:p>
        </p:txBody>
      </p:sp>
      <p:sp>
        <p:nvSpPr>
          <p:cNvPr id="380" name="Google Shape;380;p32"/>
          <p:cNvSpPr txBox="1"/>
          <p:nvPr/>
        </p:nvSpPr>
        <p:spPr>
          <a:xfrm>
            <a:off x="2216944" y="1828800"/>
            <a:ext cx="280749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Self-Call</a:t>
            </a: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message that an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sends to itself.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Condition: </a:t>
            </a: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indicates when a message is sent. The message is sent only if the condition is true.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1" name="Google Shape;38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1309" y="1090535"/>
            <a:ext cx="3130913" cy="3595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"/>
          <p:cNvSpPr/>
          <p:nvPr/>
        </p:nvSpPr>
        <p:spPr>
          <a:xfrm>
            <a:off x="3928342" y="209405"/>
            <a:ext cx="4992293" cy="4746503"/>
          </a:xfrm>
          <a:prstGeom prst="rect">
            <a:avLst/>
          </a:prstGeom>
          <a:solidFill>
            <a:schemeClr val="accent1"/>
          </a:solidFill>
          <a:ln w="15875" cap="rnd" cmpd="sng">
            <a:solidFill>
              <a:srgbClr val="8932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88" name="Google Shape;388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89" name="Google Shape;389;p33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2309062" cy="72783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DADADA"/>
              </a:buClr>
              <a:buSzPts val="1900"/>
              <a:buFont typeface="Lustria"/>
              <a:buNone/>
            </a:pPr>
            <a:r>
              <a:rPr lang="en" sz="1900">
                <a:solidFill>
                  <a:srgbClr val="DADADA"/>
                </a:solidFill>
              </a:rPr>
              <a:t>Sequence Diagrams – Object Life Spans</a:t>
            </a:r>
            <a:endParaRPr/>
          </a:p>
        </p:txBody>
      </p:sp>
      <p:sp>
        <p:nvSpPr>
          <p:cNvPr id="390" name="Google Shape;390;p33"/>
          <p:cNvSpPr txBox="1">
            <a:spLocks noGrp="1"/>
          </p:cNvSpPr>
          <p:nvPr>
            <p:ph type="body" idx="1"/>
          </p:nvPr>
        </p:nvSpPr>
        <p:spPr>
          <a:xfrm>
            <a:off x="685346" y="1299336"/>
            <a:ext cx="2309062" cy="33615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7885" lvl="0" indent="-217885" algn="l" rtl="0">
              <a:spcBef>
                <a:spcPts val="0"/>
              </a:spcBef>
              <a:spcAft>
                <a:spcPts val="0"/>
              </a:spcAft>
              <a:buSzPts val="840"/>
              <a:buChar char="◈"/>
            </a:pPr>
            <a:r>
              <a:rPr lang="en" sz="1200">
                <a:solidFill>
                  <a:srgbClr val="DADADA"/>
                </a:solidFill>
              </a:rPr>
              <a:t>Creation denotes when the object is created</a:t>
            </a:r>
            <a:endParaRPr/>
          </a:p>
          <a:p>
            <a:pPr marL="217885" lvl="0" indent="-217885" algn="l" rtl="0">
              <a:spcBef>
                <a:spcPts val="690"/>
              </a:spcBef>
              <a:spcAft>
                <a:spcPts val="0"/>
              </a:spcAft>
              <a:buSzPts val="840"/>
              <a:buChar char="◈"/>
            </a:pPr>
            <a:r>
              <a:rPr lang="en" sz="1200">
                <a:solidFill>
                  <a:srgbClr val="DADADA"/>
                </a:solidFill>
              </a:rPr>
              <a:t>Activation represented by a bar that shows when the object is activated and deactivated.</a:t>
            </a:r>
            <a:endParaRPr/>
          </a:p>
          <a:p>
            <a:pPr marL="217885" lvl="0" indent="-217885" algn="l" rtl="0">
              <a:spcBef>
                <a:spcPts val="690"/>
              </a:spcBef>
              <a:spcAft>
                <a:spcPts val="0"/>
              </a:spcAft>
              <a:buSzPts val="840"/>
              <a:buChar char="◈"/>
            </a:pPr>
            <a:r>
              <a:rPr lang="en" sz="1200">
                <a:solidFill>
                  <a:srgbClr val="DADADA"/>
                </a:solidFill>
              </a:rPr>
              <a:t>Deletion marked by X</a:t>
            </a:r>
            <a:endParaRPr/>
          </a:p>
        </p:txBody>
      </p:sp>
      <p:sp>
        <p:nvSpPr>
          <p:cNvPr id="391" name="Google Shape;391;p33"/>
          <p:cNvSpPr/>
          <p:nvPr/>
        </p:nvSpPr>
        <p:spPr>
          <a:xfrm>
            <a:off x="3879476" y="209405"/>
            <a:ext cx="5197289" cy="4658430"/>
          </a:xfrm>
          <a:prstGeom prst="rect">
            <a:avLst/>
          </a:prstGeom>
          <a:solidFill>
            <a:schemeClr val="lt1"/>
          </a:solidFill>
          <a:ln w="158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392" name="Google Shape;392;p33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28342" y="482599"/>
            <a:ext cx="4484468" cy="41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ustria"/>
              <a:buNone/>
            </a:pPr>
            <a:r>
              <a:rPr lang="en"/>
              <a:t>Use Case Diagrams</a:t>
            </a:r>
            <a:endParaRPr/>
          </a:p>
        </p:txBody>
      </p:sp>
      <p:sp>
        <p:nvSpPr>
          <p:cNvPr id="398" name="Google Shape;398;p34"/>
          <p:cNvSpPr txBox="1">
            <a:spLocks noGrp="1"/>
          </p:cNvSpPr>
          <p:nvPr>
            <p:ph type="body" idx="1"/>
          </p:nvPr>
        </p:nvSpPr>
        <p:spPr>
          <a:xfrm>
            <a:off x="314118" y="1152475"/>
            <a:ext cx="3345900" cy="3416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75" lvl="0" indent="-229500" algn="l" rtl="0">
              <a:spcBef>
                <a:spcPts val="0"/>
              </a:spcBef>
              <a:spcAft>
                <a:spcPts val="0"/>
              </a:spcAft>
              <a:buSzPts val="1050"/>
              <a:buChar char="◈"/>
            </a:pPr>
            <a:r>
              <a:rPr lang="en"/>
              <a:t>Shows the interaction between systems/users</a:t>
            </a:r>
            <a:endParaRPr/>
          </a:p>
          <a:p>
            <a:pPr marL="257175" lvl="0" indent="-229500" algn="l" rtl="0">
              <a:spcBef>
                <a:spcPts val="750"/>
              </a:spcBef>
              <a:spcAft>
                <a:spcPts val="0"/>
              </a:spcAft>
              <a:buSzPts val="1050"/>
              <a:buChar char="◈"/>
            </a:pPr>
            <a:r>
              <a:rPr lang="en"/>
              <a:t>Describes a set of scenarios and is commonly used to capture requirements</a:t>
            </a:r>
            <a:endParaRPr/>
          </a:p>
          <a:p>
            <a:pPr marL="257175" lvl="0" indent="-162825" algn="l" rtl="0">
              <a:spcBef>
                <a:spcPts val="750"/>
              </a:spcBef>
              <a:spcAft>
                <a:spcPts val="0"/>
              </a:spcAft>
              <a:buSzPts val="1050"/>
              <a:buNone/>
            </a:pPr>
            <a:endParaRPr/>
          </a:p>
          <a:p>
            <a:pPr marL="114300" lvl="0" indent="0" algn="l" rtl="0">
              <a:spcBef>
                <a:spcPts val="750"/>
              </a:spcBef>
              <a:spcAft>
                <a:spcPts val="0"/>
              </a:spcAft>
              <a:buSzPts val="1050"/>
              <a:buNone/>
            </a:pPr>
            <a:endParaRPr/>
          </a:p>
        </p:txBody>
      </p:sp>
      <p:sp>
        <p:nvSpPr>
          <p:cNvPr id="399" name="Google Shape;399;p34"/>
          <p:cNvSpPr/>
          <p:nvPr/>
        </p:nvSpPr>
        <p:spPr>
          <a:xfrm>
            <a:off x="3556747" y="1152475"/>
            <a:ext cx="5398994" cy="3533825"/>
          </a:xfrm>
          <a:prstGeom prst="rect">
            <a:avLst/>
          </a:prstGeom>
          <a:gradFill>
            <a:gsLst>
              <a:gs pos="0">
                <a:srgbClr val="B8B8B8"/>
              </a:gs>
              <a:gs pos="100000">
                <a:srgbClr val="616161"/>
              </a:gs>
            </a:gsLst>
            <a:lin ang="5400000" scaled="0"/>
          </a:gra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400" name="Google Shape;40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7600" y="1152475"/>
            <a:ext cx="5341029" cy="3126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ustria"/>
              <a:buNone/>
            </a:pPr>
            <a:r>
              <a:rPr lang="en"/>
              <a:t>Use-Case Diagrams: Example</a:t>
            </a:r>
            <a:endParaRPr/>
          </a:p>
        </p:txBody>
      </p:sp>
      <p:sp>
        <p:nvSpPr>
          <p:cNvPr id="407" name="Google Shape;407;p35"/>
          <p:cNvSpPr txBox="1">
            <a:spLocks noGrp="1"/>
          </p:cNvSpPr>
          <p:nvPr>
            <p:ph type="body" idx="1"/>
          </p:nvPr>
        </p:nvSpPr>
        <p:spPr>
          <a:xfrm>
            <a:off x="772668" y="1257300"/>
            <a:ext cx="2171700" cy="3086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75" lvl="0" indent="-229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40"/>
              <a:buChar char="◈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Both </a:t>
            </a:r>
            <a:r>
              <a:rPr lang="en" sz="1200" b="1">
                <a:latin typeface="Arial"/>
                <a:ea typeface="Arial"/>
                <a:cs typeface="Arial"/>
                <a:sym typeface="Arial"/>
              </a:rPr>
              <a:t>Make Appointment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200" b="1">
                <a:latin typeface="Arial"/>
                <a:ea typeface="Arial"/>
                <a:cs typeface="Arial"/>
                <a:sym typeface="Arial"/>
              </a:rPr>
              <a:t>Request Medication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include </a:t>
            </a:r>
            <a:r>
              <a:rPr lang="en" sz="1200" b="1">
                <a:latin typeface="Arial"/>
                <a:ea typeface="Arial"/>
                <a:cs typeface="Arial"/>
                <a:sym typeface="Arial"/>
              </a:rPr>
              <a:t>Check Patient Record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as a subtask (include) </a:t>
            </a:r>
            <a:endParaRPr/>
          </a:p>
          <a:p>
            <a:pPr marL="257175" lvl="0" indent="-176160" algn="l" rtl="0">
              <a:lnSpc>
                <a:spcPct val="80000"/>
              </a:lnSpc>
              <a:spcBef>
                <a:spcPts val="690"/>
              </a:spcBef>
              <a:spcAft>
                <a:spcPts val="0"/>
              </a:spcAft>
              <a:buSzPts val="840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257175" lvl="0" indent="-229500" algn="l" rtl="0">
              <a:lnSpc>
                <a:spcPct val="80000"/>
              </a:lnSpc>
              <a:spcBef>
                <a:spcPts val="690"/>
              </a:spcBef>
              <a:spcAft>
                <a:spcPts val="0"/>
              </a:spcAft>
              <a:buSzPts val="840"/>
              <a:buChar char="◈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200" b="1">
                <a:latin typeface="Arial"/>
                <a:ea typeface="Arial"/>
                <a:cs typeface="Arial"/>
                <a:sym typeface="Arial"/>
              </a:rPr>
              <a:t>extension point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is written inside the base case </a:t>
            </a:r>
            <a:r>
              <a:rPr lang="en" sz="1200" b="1">
                <a:latin typeface="Arial"/>
                <a:ea typeface="Arial"/>
                <a:cs typeface="Arial"/>
                <a:sym typeface="Arial"/>
              </a:rPr>
              <a:t>Pay bill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; the extending class </a:t>
            </a:r>
            <a:r>
              <a:rPr lang="en" sz="1200" b="1">
                <a:latin typeface="Arial"/>
                <a:ea typeface="Arial"/>
                <a:cs typeface="Arial"/>
                <a:sym typeface="Arial"/>
              </a:rPr>
              <a:t>Defer payment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adds the behavior of this extension point. (extend)</a:t>
            </a:r>
            <a:endParaRPr/>
          </a:p>
          <a:p>
            <a:pPr marL="257175" lvl="0" indent="-176160" algn="l" rtl="0">
              <a:lnSpc>
                <a:spcPct val="80000"/>
              </a:lnSpc>
              <a:spcBef>
                <a:spcPts val="690"/>
              </a:spcBef>
              <a:spcAft>
                <a:spcPts val="0"/>
              </a:spcAft>
              <a:buSzPts val="840"/>
              <a:buNone/>
            </a:pP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257175" lvl="0" indent="-229500" algn="l" rtl="0">
              <a:lnSpc>
                <a:spcPct val="80000"/>
              </a:lnSpc>
              <a:spcBef>
                <a:spcPts val="690"/>
              </a:spcBef>
              <a:spcAft>
                <a:spcPts val="0"/>
              </a:spcAft>
              <a:buSzPts val="840"/>
              <a:buChar char="◈"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Pay Bill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is a parent use case and </a:t>
            </a:r>
            <a:r>
              <a:rPr lang="en" sz="1200" b="1">
                <a:latin typeface="Arial"/>
                <a:ea typeface="Arial"/>
                <a:cs typeface="Arial"/>
                <a:sym typeface="Arial"/>
              </a:rPr>
              <a:t>Bill Insurance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is the child use case. (generalization)</a:t>
            </a:r>
            <a:endParaRPr/>
          </a:p>
          <a:p>
            <a:pPr marL="257175" lvl="0" indent="-176160" algn="l" rtl="0">
              <a:lnSpc>
                <a:spcPct val="80000"/>
              </a:lnSpc>
              <a:spcBef>
                <a:spcPts val="690"/>
              </a:spcBef>
              <a:spcAft>
                <a:spcPts val="0"/>
              </a:spcAft>
              <a:buSzPts val="840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257175" lvl="0" indent="-176160" algn="l" rtl="0">
              <a:lnSpc>
                <a:spcPct val="80000"/>
              </a:lnSpc>
              <a:spcBef>
                <a:spcPts val="690"/>
              </a:spcBef>
              <a:spcAft>
                <a:spcPts val="0"/>
              </a:spcAft>
              <a:buSzPts val="840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3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114800" y="1410891"/>
            <a:ext cx="3744516" cy="321825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  <p:sp>
        <p:nvSpPr>
          <p:cNvPr id="409" name="Google Shape;409;p35"/>
          <p:cNvSpPr txBox="1"/>
          <p:nvPr/>
        </p:nvSpPr>
        <p:spPr>
          <a:xfrm>
            <a:off x="5200650" y="4572000"/>
            <a:ext cx="17145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   (TogetherSoft, Inc)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0" y="0"/>
            <a:ext cx="3490714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6" name="Google Shape;186;p18"/>
          <p:cNvSpPr txBox="1">
            <a:spLocks noGrp="1"/>
          </p:cNvSpPr>
          <p:nvPr>
            <p:ph type="title"/>
          </p:nvPr>
        </p:nvSpPr>
        <p:spPr>
          <a:xfrm>
            <a:off x="392906" y="808698"/>
            <a:ext cx="2814637" cy="35261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ustria"/>
              <a:buNone/>
            </a:pPr>
            <a:r>
              <a:rPr lang="en" sz="2300" dirty="0">
                <a:solidFill>
                  <a:srgbClr val="FFFFFF"/>
                </a:solidFill>
              </a:rPr>
              <a:t>Acknowledgement</a:t>
            </a:r>
            <a:endParaRPr dirty="0"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1"/>
          </p:nvPr>
        </p:nvSpPr>
        <p:spPr>
          <a:xfrm>
            <a:off x="3835625" y="808697"/>
            <a:ext cx="4588183" cy="3526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050"/>
              <a:buChar char="●"/>
            </a:pPr>
            <a:r>
              <a:rPr lang="en" dirty="0"/>
              <a:t>UML has been around for while, as a result a lot of wonderful material has been created. A lot of the diagrams and information in these slides come from those materials, including but not exclusive to: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910"/>
              <a:buChar char="○"/>
            </a:pPr>
            <a:r>
              <a:rPr lang="en" dirty="0"/>
              <a:t>UCF slides authored by Yi Luo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910"/>
              <a:buChar char="○"/>
            </a:pPr>
            <a:r>
              <a:rPr lang="en" dirty="0"/>
              <a:t>Jung Woo Slides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910"/>
              <a:buChar char="○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www.uml.org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860"/>
              </a:spcBef>
              <a:spcAft>
                <a:spcPts val="600"/>
              </a:spcAft>
              <a:buSzPts val="910"/>
              <a:buChar char="○"/>
            </a:pPr>
            <a:r>
              <a:rPr lang="en" dirty="0"/>
              <a:t>Prior slides used in CS 100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36" descr="Light bulb on yellow background with sketched light beams and cord"/>
          <p:cNvPicPr preferRelativeResize="0"/>
          <p:nvPr/>
        </p:nvPicPr>
        <p:blipFill rotWithShape="1">
          <a:blip r:embed="rId4">
            <a:alphaModFix/>
          </a:blip>
          <a:srcRect l="44797" r="535" b="-2"/>
          <a:stretch/>
        </p:blipFill>
        <p:spPr>
          <a:xfrm>
            <a:off x="-6466" y="10"/>
            <a:ext cx="4571999" cy="5143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6"/>
          <p:cNvPicPr preferRelativeResize="0"/>
          <p:nvPr/>
        </p:nvPicPr>
        <p:blipFill rotWithShape="1">
          <a:blip r:embed="rId5">
            <a:alphaModFix/>
          </a:blip>
          <a:srcRect t="964" r="2806" b="1446"/>
          <a:stretch/>
        </p:blipFill>
        <p:spPr>
          <a:xfrm>
            <a:off x="4692769" y="0"/>
            <a:ext cx="445123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6"/>
          <p:cNvSpPr txBox="1">
            <a:spLocks noGrp="1"/>
          </p:cNvSpPr>
          <p:nvPr>
            <p:ph type="title"/>
          </p:nvPr>
        </p:nvSpPr>
        <p:spPr>
          <a:xfrm>
            <a:off x="5175369" y="457200"/>
            <a:ext cx="3403593" cy="72783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en" sz="2200"/>
              <a:t>With all that being said….</a:t>
            </a:r>
            <a:endParaRPr/>
          </a:p>
        </p:txBody>
      </p:sp>
      <p:sp>
        <p:nvSpPr>
          <p:cNvPr id="417" name="Google Shape;417;p36"/>
          <p:cNvSpPr txBox="1">
            <a:spLocks noGrp="1"/>
          </p:cNvSpPr>
          <p:nvPr>
            <p:ph type="body" idx="1"/>
          </p:nvPr>
        </p:nvSpPr>
        <p:spPr>
          <a:xfrm>
            <a:off x="5175369" y="1299336"/>
            <a:ext cx="3302697" cy="304406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280"/>
              </a:spcBef>
              <a:spcAft>
                <a:spcPts val="600"/>
              </a:spcAft>
              <a:buSzPts val="980"/>
              <a:buFont typeface="Noto Sans Symbols"/>
              <a:buNone/>
            </a:pPr>
            <a:r>
              <a:rPr lang="en" sz="1400"/>
              <a:t>Within Agile, maintaining UML diagrams as part of documentation is not practical. But they are still useful for communicating high level details of a system and understanding design patterns.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0012-9D72-4F7C-A152-5884FC04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F118A-C21E-4326-8F0D-BFB6A7544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Go to Gradescope.com </a:t>
            </a:r>
          </a:p>
          <a:p>
            <a:pPr>
              <a:buFont typeface="+mj-lt"/>
              <a:buAutoNum type="arabicPeriod"/>
            </a:pPr>
            <a:r>
              <a:rPr lang="en-US" dirty="0"/>
              <a:t>Find ICE #4 on UML Diagrams</a:t>
            </a:r>
          </a:p>
          <a:p>
            <a:pPr>
              <a:buFont typeface="+mj-lt"/>
              <a:buAutoNum type="arabicPeriod"/>
            </a:pPr>
            <a:r>
              <a:rPr lang="en-US" dirty="0"/>
              <a:t>Work in pairs on drawing the class diagram for the provided C++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48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AA6B-48F5-4FC0-8F0B-4ED26DD6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E9BC5-19FD-4F4C-A5A7-5778D4815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8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en"/>
              <a:t>What is UML?</a:t>
            </a:r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Unified Modeling Language is an Object-modeling Language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Object-modeling language is a standardized set of symbols for modeling a system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of the system is used to document and communicate the characteristics, relationships and functionality of each component within the system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9" name="Google Shape;199;p20"/>
          <p:cNvSpPr txBox="1">
            <a:spLocks noGrp="1"/>
          </p:cNvSpPr>
          <p:nvPr>
            <p:ph type="title"/>
          </p:nvPr>
        </p:nvSpPr>
        <p:spPr>
          <a:xfrm>
            <a:off x="4986642" y="723897"/>
            <a:ext cx="3437267" cy="197485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ADA"/>
              </a:buClr>
              <a:buSzPts val="2800"/>
              <a:buFont typeface="Lustria"/>
              <a:buNone/>
            </a:pPr>
            <a:r>
              <a:rPr lang="en" sz="5400" dirty="0">
                <a:solidFill>
                  <a:srgbClr val="DADADA"/>
                </a:solidFill>
              </a:rPr>
              <a:t>UML’s timeline</a:t>
            </a:r>
            <a:endParaRPr dirty="0"/>
          </a:p>
        </p:txBody>
      </p:sp>
      <p:sp>
        <p:nvSpPr>
          <p:cNvPr id="200" name="Google Shape;200;p20"/>
          <p:cNvSpPr/>
          <p:nvPr/>
        </p:nvSpPr>
        <p:spPr>
          <a:xfrm>
            <a:off x="712960" y="723897"/>
            <a:ext cx="3782084" cy="3586230"/>
          </a:xfrm>
          <a:prstGeom prst="rect">
            <a:avLst/>
          </a:prstGeom>
          <a:solidFill>
            <a:schemeClr val="lt1"/>
          </a:solidFill>
          <a:ln w="190500" cap="flat" cmpd="sng">
            <a:solidFill>
              <a:srgbClr val="F2F2F2">
                <a:alpha val="6666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01" name="Google Shape;201;p20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0064" y="1069534"/>
            <a:ext cx="2775808" cy="2876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7" name="Google Shape;207;p21"/>
          <p:cNvSpPr txBox="1">
            <a:spLocks noGrp="1"/>
          </p:cNvSpPr>
          <p:nvPr>
            <p:ph type="title"/>
          </p:nvPr>
        </p:nvSpPr>
        <p:spPr>
          <a:xfrm>
            <a:off x="6070962" y="723897"/>
            <a:ext cx="2352947" cy="197485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ADA"/>
              </a:buClr>
              <a:buSzPts val="2800"/>
              <a:buFont typeface="Lustria"/>
              <a:buNone/>
            </a:pPr>
            <a:r>
              <a:rPr lang="en">
                <a:solidFill>
                  <a:srgbClr val="DADADA"/>
                </a:solidFill>
              </a:rPr>
              <a:t>UML Diagrams by Type</a:t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712960" y="723897"/>
            <a:ext cx="4857404" cy="3586230"/>
          </a:xfrm>
          <a:prstGeom prst="rect">
            <a:avLst/>
          </a:prstGeom>
          <a:solidFill>
            <a:schemeClr val="lt1"/>
          </a:solidFill>
          <a:ln w="190500" cap="flat" cmpd="sng">
            <a:solidFill>
              <a:srgbClr val="FFFFFF">
                <a:alpha val="6666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09" name="Google Shape;209;p21" descr="Hierarchy of UML 2.2 Diagrams, shown as a class diagra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902" y="1273467"/>
            <a:ext cx="4657519" cy="2596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en"/>
              <a:t>Structural Diagrams</a:t>
            </a:r>
            <a:endParaRPr/>
          </a:p>
        </p:txBody>
      </p:sp>
      <p:sp>
        <p:nvSpPr>
          <p:cNvPr id="215" name="Google Shape;2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They represent the static aspect of the system, that is the components that need to be present for the system to function. The most common structural diagrams are: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Class Diagram: They represent the classes, interfaces, associations and collaborations between classes. They model the object orientation of a system.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Object Diagram: Like Class diagrams but  with a focus on instantiations (objects). They model the static view of a system.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Component Diagram: They represent components (can be classes, interfaces, or collaborations) and their relationships/dependencies. Used to model the implementation view of a system.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Deployment Diagram: They represent a set of nodes (e.g. hardware, software) and their relationships. They model the physical entities of a system.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en"/>
              <a:t>Class Diagrams</a:t>
            </a:r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UML represents classes as rectangles with the class name on top, then the attributes and finally the operations. 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UML includes a modifier to denote the visibility of attributes and operations: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‘+’   is used to denote Public visibility (everyone)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‘#’   is used to denote Protected visibility (derived)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‘-’    is used to denote Private visibility (no one)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24"/>
          <p:cNvGrpSpPr/>
          <p:nvPr/>
        </p:nvGrpSpPr>
        <p:grpSpPr>
          <a:xfrm>
            <a:off x="1765300" y="848519"/>
            <a:ext cx="5613400" cy="3205011"/>
            <a:chOff x="1248" y="1418"/>
            <a:chExt cx="3645" cy="2084"/>
          </a:xfrm>
        </p:grpSpPr>
        <p:sp>
          <p:nvSpPr>
            <p:cNvPr id="227" name="Google Shape;227;p24"/>
            <p:cNvSpPr/>
            <p:nvPr/>
          </p:nvSpPr>
          <p:spPr>
            <a:xfrm>
              <a:off x="1248" y="2385"/>
              <a:ext cx="1968" cy="1071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1248" y="1809"/>
              <a:ext cx="1968" cy="576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1248" y="1473"/>
              <a:ext cx="1968" cy="336"/>
            </a:xfrm>
            <a:prstGeom prst="rect">
              <a:avLst/>
            </a:prstGeom>
            <a:solidFill>
              <a:srgbClr val="FF7C80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0" name="Google Shape;230;p24"/>
            <p:cNvSpPr txBox="1"/>
            <p:nvPr/>
          </p:nvSpPr>
          <p:spPr>
            <a:xfrm>
              <a:off x="1344" y="1521"/>
              <a:ext cx="1532" cy="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Account_Name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4"/>
            <p:cNvSpPr txBox="1"/>
            <p:nvPr/>
          </p:nvSpPr>
          <p:spPr>
            <a:xfrm>
              <a:off x="1378" y="1822"/>
              <a:ext cx="119" cy="3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4"/>
            <p:cNvSpPr txBox="1"/>
            <p:nvPr/>
          </p:nvSpPr>
          <p:spPr>
            <a:xfrm>
              <a:off x="1296" y="1776"/>
              <a:ext cx="2036" cy="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 Customer_Name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480"/>
                </a:spcBef>
                <a:spcAft>
                  <a:spcPts val="0"/>
                </a:spcAft>
                <a:buNone/>
              </a:pPr>
              <a:r>
                <a:rPr lang="en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 Balance</a:t>
              </a:r>
              <a:endParaRPr/>
            </a:p>
          </p:txBody>
        </p:sp>
        <p:sp>
          <p:nvSpPr>
            <p:cNvPr id="233" name="Google Shape;233;p24"/>
            <p:cNvSpPr txBox="1"/>
            <p:nvPr/>
          </p:nvSpPr>
          <p:spPr>
            <a:xfrm>
              <a:off x="1296" y="2433"/>
              <a:ext cx="1532" cy="1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+addFunds( )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480"/>
                </a:spcBef>
                <a:spcAft>
                  <a:spcPts val="0"/>
                </a:spcAft>
                <a:buNone/>
              </a:pPr>
              <a:r>
                <a:rPr lang="en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+withDraw( )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480"/>
                </a:spcBef>
                <a:spcAft>
                  <a:spcPts val="0"/>
                </a:spcAft>
                <a:buNone/>
              </a:pPr>
              <a:r>
                <a:rPr lang="en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+transfer( )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48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4"/>
            <p:cNvSpPr txBox="1"/>
            <p:nvPr/>
          </p:nvSpPr>
          <p:spPr>
            <a:xfrm>
              <a:off x="3783" y="1418"/>
              <a:ext cx="661" cy="286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/>
            </a:p>
          </p:txBody>
        </p:sp>
        <p:sp>
          <p:nvSpPr>
            <p:cNvPr id="235" name="Google Shape;235;p24"/>
            <p:cNvSpPr txBox="1"/>
            <p:nvPr/>
          </p:nvSpPr>
          <p:spPr>
            <a:xfrm>
              <a:off x="3792" y="1976"/>
              <a:ext cx="968" cy="286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FF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0" i="0" u="none" strike="noStrike" cap="none">
                  <a:solidFill>
                    <a:schemeClr val="folHlink"/>
                  </a:solidFill>
                  <a:latin typeface="Arial"/>
                  <a:ea typeface="Arial"/>
                  <a:cs typeface="Arial"/>
                  <a:sym typeface="Arial"/>
                </a:rPr>
                <a:t>Attributes</a:t>
              </a:r>
              <a:endParaRPr/>
            </a:p>
          </p:txBody>
        </p:sp>
        <p:sp>
          <p:nvSpPr>
            <p:cNvPr id="236" name="Google Shape;236;p24"/>
            <p:cNvSpPr txBox="1"/>
            <p:nvPr/>
          </p:nvSpPr>
          <p:spPr>
            <a:xfrm>
              <a:off x="3792" y="2504"/>
              <a:ext cx="1101" cy="286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Operations</a:t>
              </a:r>
              <a:endParaRPr/>
            </a:p>
          </p:txBody>
        </p:sp>
        <p:cxnSp>
          <p:nvCxnSpPr>
            <p:cNvPr id="237" name="Google Shape;237;p24"/>
            <p:cNvCxnSpPr/>
            <p:nvPr/>
          </p:nvCxnSpPr>
          <p:spPr>
            <a:xfrm flipH="1">
              <a:off x="3216" y="1569"/>
              <a:ext cx="576" cy="96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38" name="Google Shape;238;p24"/>
            <p:cNvCxnSpPr/>
            <p:nvPr/>
          </p:nvCxnSpPr>
          <p:spPr>
            <a:xfrm flipH="1">
              <a:off x="3216" y="2097"/>
              <a:ext cx="576" cy="96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39" name="Google Shape;239;p24"/>
            <p:cNvCxnSpPr/>
            <p:nvPr/>
          </p:nvCxnSpPr>
          <p:spPr>
            <a:xfrm flipH="1">
              <a:off x="3216" y="2625"/>
              <a:ext cx="576" cy="96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240" name="Google Shape;240;p24"/>
            <p:cNvSpPr/>
            <p:nvPr/>
          </p:nvSpPr>
          <p:spPr>
            <a:xfrm>
              <a:off x="1248" y="1425"/>
              <a:ext cx="2160" cy="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25"/>
          <p:cNvGrpSpPr/>
          <p:nvPr/>
        </p:nvGrpSpPr>
        <p:grpSpPr>
          <a:xfrm>
            <a:off x="1765300" y="859285"/>
            <a:ext cx="3326459" cy="3123502"/>
            <a:chOff x="1248" y="1425"/>
            <a:chExt cx="2160" cy="2031"/>
          </a:xfrm>
        </p:grpSpPr>
        <p:sp>
          <p:nvSpPr>
            <p:cNvPr id="246" name="Google Shape;246;p25"/>
            <p:cNvSpPr/>
            <p:nvPr/>
          </p:nvSpPr>
          <p:spPr>
            <a:xfrm>
              <a:off x="1248" y="2385"/>
              <a:ext cx="1968" cy="1071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1248" y="1809"/>
              <a:ext cx="1968" cy="576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1248" y="1473"/>
              <a:ext cx="1968" cy="336"/>
            </a:xfrm>
            <a:prstGeom prst="rect">
              <a:avLst/>
            </a:prstGeom>
            <a:solidFill>
              <a:srgbClr val="FF7C80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9" name="Google Shape;249;p25"/>
            <p:cNvSpPr txBox="1"/>
            <p:nvPr/>
          </p:nvSpPr>
          <p:spPr>
            <a:xfrm>
              <a:off x="1344" y="1521"/>
              <a:ext cx="1532" cy="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Account_Name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5"/>
            <p:cNvSpPr txBox="1"/>
            <p:nvPr/>
          </p:nvSpPr>
          <p:spPr>
            <a:xfrm>
              <a:off x="1378" y="1822"/>
              <a:ext cx="119" cy="3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5"/>
            <p:cNvSpPr txBox="1"/>
            <p:nvPr/>
          </p:nvSpPr>
          <p:spPr>
            <a:xfrm>
              <a:off x="1296" y="1776"/>
              <a:ext cx="2036" cy="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 Customer_Name: String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lang="en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 Balance: int</a:t>
              </a:r>
              <a:endParaRPr/>
            </a:p>
          </p:txBody>
        </p:sp>
        <p:sp>
          <p:nvSpPr>
            <p:cNvPr id="252" name="Google Shape;252;p25"/>
            <p:cNvSpPr txBox="1"/>
            <p:nvPr/>
          </p:nvSpPr>
          <p:spPr>
            <a:xfrm>
              <a:off x="1296" y="2433"/>
              <a:ext cx="1532" cy="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+addFunds( ): Void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+withDraw( ): int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+transfer( ): Void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1248" y="1425"/>
              <a:ext cx="2160" cy="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54" name="Google Shape;254;p25"/>
          <p:cNvSpPr txBox="1"/>
          <p:nvPr/>
        </p:nvSpPr>
        <p:spPr>
          <a:xfrm>
            <a:off x="5048638" y="2005684"/>
            <a:ext cx="17152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With signatures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926</Words>
  <Application>Microsoft Office PowerPoint</Application>
  <PresentationFormat>On-screen Show (16:9)</PresentationFormat>
  <Paragraphs>136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Lustria</vt:lpstr>
      <vt:lpstr>Arial</vt:lpstr>
      <vt:lpstr>Tahoma</vt:lpstr>
      <vt:lpstr>Times New Roman</vt:lpstr>
      <vt:lpstr>Noto Sans Symbols</vt:lpstr>
      <vt:lpstr>Verdana</vt:lpstr>
      <vt:lpstr>Slate</vt:lpstr>
      <vt:lpstr>Slate</vt:lpstr>
      <vt:lpstr>UML Notation</vt:lpstr>
      <vt:lpstr>Acknowledgement</vt:lpstr>
      <vt:lpstr>What is UML?</vt:lpstr>
      <vt:lpstr>UML’s timeline</vt:lpstr>
      <vt:lpstr>UML Diagrams by Type</vt:lpstr>
      <vt:lpstr>Structural Diagrams</vt:lpstr>
      <vt:lpstr>Class Diagrams</vt:lpstr>
      <vt:lpstr>PowerPoint Presentation</vt:lpstr>
      <vt:lpstr>PowerPoint Presentation</vt:lpstr>
      <vt:lpstr>Class diagrams</vt:lpstr>
      <vt:lpstr>Association: Multiplicity and Roles</vt:lpstr>
      <vt:lpstr>PowerPoint Presentation</vt:lpstr>
      <vt:lpstr>PowerPoint Presentation</vt:lpstr>
      <vt:lpstr>Behavioral Diagrams</vt:lpstr>
      <vt:lpstr>Interaction Diagrams</vt:lpstr>
      <vt:lpstr>Sequence Diagram: Object interaction</vt:lpstr>
      <vt:lpstr>Sequence Diagrams – Object Life Spans</vt:lpstr>
      <vt:lpstr>Use Case Diagrams</vt:lpstr>
      <vt:lpstr>Use-Case Diagrams: Example</vt:lpstr>
      <vt:lpstr>With all that being said….</vt:lpstr>
      <vt:lpstr>UML Activity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Notation</dc:title>
  <cp:lastModifiedBy>Reem Ali</cp:lastModifiedBy>
  <cp:revision>86</cp:revision>
  <dcterms:modified xsi:type="dcterms:W3CDTF">2021-10-18T01:43:40Z</dcterms:modified>
</cp:coreProperties>
</file>