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70" r:id="rId4"/>
    <p:sldId id="258" r:id="rId5"/>
    <p:sldId id="259" r:id="rId6"/>
    <p:sldId id="260" r:id="rId7"/>
    <p:sldId id="261" r:id="rId8"/>
    <p:sldId id="284" r:id="rId9"/>
    <p:sldId id="285" r:id="rId10"/>
    <p:sldId id="262" r:id="rId11"/>
    <p:sldId id="263" r:id="rId12"/>
    <p:sldId id="264" r:id="rId13"/>
    <p:sldId id="265" r:id="rId14"/>
    <p:sldId id="266" r:id="rId15"/>
    <p:sldId id="267" r:id="rId16"/>
    <p:sldId id="268" r:id="rId17"/>
    <p:sldId id="269" r:id="rId18"/>
    <p:sldId id="286" r:id="rId19"/>
  </p:sldIdLst>
  <p:sldSz cx="9144000" cy="5143500" type="screen16x9"/>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1C3B65-BBC0-4E77-B1A5-114F2CD601F6}">
  <a:tblStyle styleId="{1B1C3B65-BBC0-4E77-B1A5-114F2CD601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7312" autoAdjust="0"/>
  </p:normalViewPr>
  <p:slideViewPr>
    <p:cSldViewPr snapToGrid="0">
      <p:cViewPr varScale="1">
        <p:scale>
          <a:sx n="113" d="100"/>
          <a:sy n="113" d="100"/>
        </p:scale>
        <p:origin x="58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48C08-D3DE-4551-8B0A-D963BFDA726E}"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30C48B1A-ABEE-42D6-A3F2-FBE813ECA6C0}">
      <dgm:prSet/>
      <dgm:spPr/>
      <dgm:t>
        <a:bodyPr/>
        <a:lstStyle/>
        <a:p>
          <a:r>
            <a:rPr lang="en-CA"/>
            <a:t>Pros:</a:t>
          </a:r>
          <a:endParaRPr lang="en-US"/>
        </a:p>
      </dgm:t>
    </dgm:pt>
    <dgm:pt modelId="{D8CA30D1-7618-4621-B6A1-B7B9A61CC4E4}" type="parTrans" cxnId="{4FA109A4-A75B-4495-927A-A52495ED0E56}">
      <dgm:prSet/>
      <dgm:spPr/>
      <dgm:t>
        <a:bodyPr/>
        <a:lstStyle/>
        <a:p>
          <a:endParaRPr lang="en-US"/>
        </a:p>
      </dgm:t>
    </dgm:pt>
    <dgm:pt modelId="{0856E853-5FEB-4047-8461-0B37EE5973F0}" type="sibTrans" cxnId="{4FA109A4-A75B-4495-927A-A52495ED0E56}">
      <dgm:prSet/>
      <dgm:spPr/>
      <dgm:t>
        <a:bodyPr/>
        <a:lstStyle/>
        <a:p>
          <a:endParaRPr lang="en-US"/>
        </a:p>
      </dgm:t>
    </dgm:pt>
    <dgm:pt modelId="{F661FD27-E7FE-4E93-97CA-0C66225350A0}">
      <dgm:prSet/>
      <dgm:spPr/>
      <dgm:t>
        <a:bodyPr/>
        <a:lstStyle/>
        <a:p>
          <a:r>
            <a:rPr lang="en-CA"/>
            <a:t>Families of related algorithms </a:t>
          </a:r>
          <a:endParaRPr lang="en-US"/>
        </a:p>
      </dgm:t>
    </dgm:pt>
    <dgm:pt modelId="{09C42884-512D-48A1-ABA2-B70D927789D2}" type="parTrans" cxnId="{4BB9B47A-1CC7-4051-96DE-285BF980E258}">
      <dgm:prSet/>
      <dgm:spPr/>
      <dgm:t>
        <a:bodyPr/>
        <a:lstStyle/>
        <a:p>
          <a:endParaRPr lang="en-US"/>
        </a:p>
      </dgm:t>
    </dgm:pt>
    <dgm:pt modelId="{D2D8B871-5B8A-49D4-B7D5-4BE09B0A736C}" type="sibTrans" cxnId="{4BB9B47A-1CC7-4051-96DE-285BF980E258}">
      <dgm:prSet/>
      <dgm:spPr/>
      <dgm:t>
        <a:bodyPr/>
        <a:lstStyle/>
        <a:p>
          <a:endParaRPr lang="en-US"/>
        </a:p>
      </dgm:t>
    </dgm:pt>
    <dgm:pt modelId="{6DE679EE-183F-414F-BD51-08A647120E44}">
      <dgm:prSet/>
      <dgm:spPr/>
      <dgm:t>
        <a:bodyPr/>
        <a:lstStyle/>
        <a:p>
          <a:r>
            <a:rPr lang="en-CA"/>
            <a:t>Inheritance factors out common functionality of algorithms</a:t>
          </a:r>
          <a:endParaRPr lang="en-US"/>
        </a:p>
      </dgm:t>
    </dgm:pt>
    <dgm:pt modelId="{036F168D-2BB1-4CD2-9D0D-9FD87484C827}" type="parTrans" cxnId="{05B65709-DB8C-4F1C-ADB4-EC3CD21140E5}">
      <dgm:prSet/>
      <dgm:spPr/>
      <dgm:t>
        <a:bodyPr/>
        <a:lstStyle/>
        <a:p>
          <a:endParaRPr lang="en-US"/>
        </a:p>
      </dgm:t>
    </dgm:pt>
    <dgm:pt modelId="{53323E13-606C-4394-ADA9-D2E1F1132DD1}" type="sibTrans" cxnId="{05B65709-DB8C-4F1C-ADB4-EC3CD21140E5}">
      <dgm:prSet/>
      <dgm:spPr/>
      <dgm:t>
        <a:bodyPr/>
        <a:lstStyle/>
        <a:p>
          <a:endParaRPr lang="en-US"/>
        </a:p>
      </dgm:t>
    </dgm:pt>
    <dgm:pt modelId="{55CE0431-6AD8-4E63-A21A-974BED39CD23}">
      <dgm:prSet/>
      <dgm:spPr/>
      <dgm:t>
        <a:bodyPr/>
        <a:lstStyle/>
        <a:p>
          <a:r>
            <a:rPr lang="en-CA"/>
            <a:t>Alternative to subclassing</a:t>
          </a:r>
          <a:endParaRPr lang="en-US"/>
        </a:p>
      </dgm:t>
    </dgm:pt>
    <dgm:pt modelId="{EDF69EF2-B15B-4E5A-BC63-43DA8CC4F946}" type="parTrans" cxnId="{EA2F8B5F-FA9B-4510-91C7-EB50FE3D5165}">
      <dgm:prSet/>
      <dgm:spPr/>
      <dgm:t>
        <a:bodyPr/>
        <a:lstStyle/>
        <a:p>
          <a:endParaRPr lang="en-US"/>
        </a:p>
      </dgm:t>
    </dgm:pt>
    <dgm:pt modelId="{DB01EC79-D4EE-484F-B49C-97CC54951FC0}" type="sibTrans" cxnId="{EA2F8B5F-FA9B-4510-91C7-EB50FE3D5165}">
      <dgm:prSet/>
      <dgm:spPr/>
      <dgm:t>
        <a:bodyPr/>
        <a:lstStyle/>
        <a:p>
          <a:endParaRPr lang="en-US"/>
        </a:p>
      </dgm:t>
    </dgm:pt>
    <dgm:pt modelId="{4F4F8071-17FA-47C3-8855-EBC4B3C089FC}">
      <dgm:prSet/>
      <dgm:spPr/>
      <dgm:t>
        <a:bodyPr/>
        <a:lstStyle/>
        <a:p>
          <a:r>
            <a:rPr lang="en-CA"/>
            <a:t>Allows varying the algorithm independently from the context</a:t>
          </a:r>
          <a:endParaRPr lang="en-US"/>
        </a:p>
      </dgm:t>
    </dgm:pt>
    <dgm:pt modelId="{7FF4B0CA-70D1-45B1-AAC8-84ED2F7FC6D2}" type="parTrans" cxnId="{267EDAA8-E5E9-4AEC-AC99-28061E184FF3}">
      <dgm:prSet/>
      <dgm:spPr/>
      <dgm:t>
        <a:bodyPr/>
        <a:lstStyle/>
        <a:p>
          <a:endParaRPr lang="en-US"/>
        </a:p>
      </dgm:t>
    </dgm:pt>
    <dgm:pt modelId="{C85A0177-AF98-44A1-986D-4CB81E192FFF}" type="sibTrans" cxnId="{267EDAA8-E5E9-4AEC-AC99-28061E184FF3}">
      <dgm:prSet/>
      <dgm:spPr/>
      <dgm:t>
        <a:bodyPr/>
        <a:lstStyle/>
        <a:p>
          <a:endParaRPr lang="en-US"/>
        </a:p>
      </dgm:t>
    </dgm:pt>
    <dgm:pt modelId="{BF121284-4F1E-49AF-8315-0C5B3A73BD74}">
      <dgm:prSet/>
      <dgm:spPr/>
      <dgm:t>
        <a:bodyPr/>
        <a:lstStyle/>
        <a:p>
          <a:r>
            <a:rPr lang="en-CA"/>
            <a:t>Strategies eliminate conditional statements</a:t>
          </a:r>
          <a:endParaRPr lang="en-US"/>
        </a:p>
      </dgm:t>
    </dgm:pt>
    <dgm:pt modelId="{F5D769ED-4B01-4D78-8751-3BBC188F0182}" type="parTrans" cxnId="{5B82BEB8-DB84-4CAA-9D08-CB8064CDB01A}">
      <dgm:prSet/>
      <dgm:spPr/>
      <dgm:t>
        <a:bodyPr/>
        <a:lstStyle/>
        <a:p>
          <a:endParaRPr lang="en-US"/>
        </a:p>
      </dgm:t>
    </dgm:pt>
    <dgm:pt modelId="{F675D158-2F25-4CC0-BD3C-E1AF88F2B600}" type="sibTrans" cxnId="{5B82BEB8-DB84-4CAA-9D08-CB8064CDB01A}">
      <dgm:prSet/>
      <dgm:spPr/>
      <dgm:t>
        <a:bodyPr/>
        <a:lstStyle/>
        <a:p>
          <a:endParaRPr lang="en-US"/>
        </a:p>
      </dgm:t>
    </dgm:pt>
    <dgm:pt modelId="{2DD6FD36-4EC0-4616-AF83-1B06778EE849}">
      <dgm:prSet/>
      <dgm:spPr/>
      <dgm:t>
        <a:bodyPr/>
        <a:lstStyle/>
        <a:p>
          <a:r>
            <a:rPr lang="en-CA"/>
            <a:t>Offers different implementation of the </a:t>
          </a:r>
          <a:r>
            <a:rPr lang="en-CA" i="1"/>
            <a:t>same</a:t>
          </a:r>
          <a:r>
            <a:rPr lang="en-CA"/>
            <a:t> behavior</a:t>
          </a:r>
          <a:endParaRPr lang="en-US"/>
        </a:p>
      </dgm:t>
    </dgm:pt>
    <dgm:pt modelId="{B745C018-B7E9-4229-A497-5FA95659DA2A}" type="parTrans" cxnId="{F70969C0-704A-4553-A557-319E762ADBD9}">
      <dgm:prSet/>
      <dgm:spPr/>
      <dgm:t>
        <a:bodyPr/>
        <a:lstStyle/>
        <a:p>
          <a:endParaRPr lang="en-US"/>
        </a:p>
      </dgm:t>
    </dgm:pt>
    <dgm:pt modelId="{DC644AD1-4339-4559-938B-72FA1CA33F4B}" type="sibTrans" cxnId="{F70969C0-704A-4553-A557-319E762ADBD9}">
      <dgm:prSet/>
      <dgm:spPr/>
      <dgm:t>
        <a:bodyPr/>
        <a:lstStyle/>
        <a:p>
          <a:endParaRPr lang="en-US"/>
        </a:p>
      </dgm:t>
    </dgm:pt>
    <dgm:pt modelId="{D7297D41-6478-4E64-A09C-CFE9A548B196}">
      <dgm:prSet/>
      <dgm:spPr/>
      <dgm:t>
        <a:bodyPr/>
        <a:lstStyle/>
        <a:p>
          <a:r>
            <a:rPr lang="en-CA"/>
            <a:t>Cons:</a:t>
          </a:r>
          <a:endParaRPr lang="en-US"/>
        </a:p>
      </dgm:t>
    </dgm:pt>
    <dgm:pt modelId="{349522D7-C0EE-426B-9C8E-5CB36440D698}" type="parTrans" cxnId="{34E97560-E449-4626-BDF1-27660C7676D5}">
      <dgm:prSet/>
      <dgm:spPr/>
      <dgm:t>
        <a:bodyPr/>
        <a:lstStyle/>
        <a:p>
          <a:endParaRPr lang="en-US"/>
        </a:p>
      </dgm:t>
    </dgm:pt>
    <dgm:pt modelId="{4B155774-AAAA-43DC-A589-18DEF79451AB}" type="sibTrans" cxnId="{34E97560-E449-4626-BDF1-27660C7676D5}">
      <dgm:prSet/>
      <dgm:spPr/>
      <dgm:t>
        <a:bodyPr/>
        <a:lstStyle/>
        <a:p>
          <a:endParaRPr lang="en-US"/>
        </a:p>
      </dgm:t>
    </dgm:pt>
    <dgm:pt modelId="{9EB13DEA-58E1-424F-B7A4-829A26945F11}">
      <dgm:prSet/>
      <dgm:spPr/>
      <dgm:t>
        <a:bodyPr/>
        <a:lstStyle/>
        <a:p>
          <a:r>
            <a:rPr lang="en-CA"/>
            <a:t>Incurs communication overhead between algorithm and context</a:t>
          </a:r>
          <a:endParaRPr lang="en-US"/>
        </a:p>
      </dgm:t>
    </dgm:pt>
    <dgm:pt modelId="{36175363-5B82-4844-ABDA-FFCD11B90375}" type="parTrans" cxnId="{BC952504-0EF3-497A-820A-21982B624E3E}">
      <dgm:prSet/>
      <dgm:spPr/>
      <dgm:t>
        <a:bodyPr/>
        <a:lstStyle/>
        <a:p>
          <a:endParaRPr lang="en-US"/>
        </a:p>
      </dgm:t>
    </dgm:pt>
    <dgm:pt modelId="{A2F16356-B368-4D9F-A487-C45B167C41F7}" type="sibTrans" cxnId="{BC952504-0EF3-497A-820A-21982B624E3E}">
      <dgm:prSet/>
      <dgm:spPr/>
      <dgm:t>
        <a:bodyPr/>
        <a:lstStyle/>
        <a:p>
          <a:endParaRPr lang="en-US"/>
        </a:p>
      </dgm:t>
    </dgm:pt>
    <dgm:pt modelId="{5F9CDFCF-F081-4AA1-BE0E-3208CE715352}">
      <dgm:prSet/>
      <dgm:spPr/>
      <dgm:t>
        <a:bodyPr/>
        <a:lstStyle/>
        <a:p>
          <a:r>
            <a:rPr lang="en-CA"/>
            <a:t>Increases the number of objects</a:t>
          </a:r>
          <a:endParaRPr lang="en-US"/>
        </a:p>
      </dgm:t>
    </dgm:pt>
    <dgm:pt modelId="{77B2E64B-2469-4983-A494-20AEAA339FBC}" type="parTrans" cxnId="{15FE6F47-686D-42BE-A0E1-1B97CAD1CB14}">
      <dgm:prSet/>
      <dgm:spPr/>
      <dgm:t>
        <a:bodyPr/>
        <a:lstStyle/>
        <a:p>
          <a:endParaRPr lang="en-US"/>
        </a:p>
      </dgm:t>
    </dgm:pt>
    <dgm:pt modelId="{5012AFFA-77EF-43C6-9DAC-39CA71EB9ABD}" type="sibTrans" cxnId="{15FE6F47-686D-42BE-A0E1-1B97CAD1CB14}">
      <dgm:prSet/>
      <dgm:spPr/>
      <dgm:t>
        <a:bodyPr/>
        <a:lstStyle/>
        <a:p>
          <a:endParaRPr lang="en-US"/>
        </a:p>
      </dgm:t>
    </dgm:pt>
    <dgm:pt modelId="{11A2A94D-93CF-488A-9411-47306DBEBCA2}" type="pres">
      <dgm:prSet presAssocID="{57348C08-D3DE-4551-8B0A-D963BFDA726E}" presName="linear" presStyleCnt="0">
        <dgm:presLayoutVars>
          <dgm:dir/>
          <dgm:animLvl val="lvl"/>
          <dgm:resizeHandles val="exact"/>
        </dgm:presLayoutVars>
      </dgm:prSet>
      <dgm:spPr/>
    </dgm:pt>
    <dgm:pt modelId="{BB0A4C2A-737B-416B-B5ED-9E843266D3F0}" type="pres">
      <dgm:prSet presAssocID="{30C48B1A-ABEE-42D6-A3F2-FBE813ECA6C0}" presName="parentLin" presStyleCnt="0"/>
      <dgm:spPr/>
    </dgm:pt>
    <dgm:pt modelId="{BF669948-B32C-4ECD-B198-F5F88720251D}" type="pres">
      <dgm:prSet presAssocID="{30C48B1A-ABEE-42D6-A3F2-FBE813ECA6C0}" presName="parentLeftMargin" presStyleLbl="node1" presStyleIdx="0" presStyleCnt="2"/>
      <dgm:spPr/>
    </dgm:pt>
    <dgm:pt modelId="{C194D38B-1654-4AC7-BDC7-6ADCA018DBB5}" type="pres">
      <dgm:prSet presAssocID="{30C48B1A-ABEE-42D6-A3F2-FBE813ECA6C0}" presName="parentText" presStyleLbl="node1" presStyleIdx="0" presStyleCnt="2">
        <dgm:presLayoutVars>
          <dgm:chMax val="0"/>
          <dgm:bulletEnabled val="1"/>
        </dgm:presLayoutVars>
      </dgm:prSet>
      <dgm:spPr/>
    </dgm:pt>
    <dgm:pt modelId="{7BAE5B9C-9A17-46DC-8EE6-37A2E5C37D90}" type="pres">
      <dgm:prSet presAssocID="{30C48B1A-ABEE-42D6-A3F2-FBE813ECA6C0}" presName="negativeSpace" presStyleCnt="0"/>
      <dgm:spPr/>
    </dgm:pt>
    <dgm:pt modelId="{23D3B371-FE10-4129-B873-7887D8522AA6}" type="pres">
      <dgm:prSet presAssocID="{30C48B1A-ABEE-42D6-A3F2-FBE813ECA6C0}" presName="childText" presStyleLbl="conFgAcc1" presStyleIdx="0" presStyleCnt="2">
        <dgm:presLayoutVars>
          <dgm:bulletEnabled val="1"/>
        </dgm:presLayoutVars>
      </dgm:prSet>
      <dgm:spPr/>
    </dgm:pt>
    <dgm:pt modelId="{499552C8-5346-43B8-A589-F0E90625AB32}" type="pres">
      <dgm:prSet presAssocID="{0856E853-5FEB-4047-8461-0B37EE5973F0}" presName="spaceBetweenRectangles" presStyleCnt="0"/>
      <dgm:spPr/>
    </dgm:pt>
    <dgm:pt modelId="{126243DB-9E48-49DD-B0BD-148D5E0AEBDA}" type="pres">
      <dgm:prSet presAssocID="{D7297D41-6478-4E64-A09C-CFE9A548B196}" presName="parentLin" presStyleCnt="0"/>
      <dgm:spPr/>
    </dgm:pt>
    <dgm:pt modelId="{7BEF3FE5-591E-4F31-9E38-AB7FCF73F876}" type="pres">
      <dgm:prSet presAssocID="{D7297D41-6478-4E64-A09C-CFE9A548B196}" presName="parentLeftMargin" presStyleLbl="node1" presStyleIdx="0" presStyleCnt="2"/>
      <dgm:spPr/>
    </dgm:pt>
    <dgm:pt modelId="{DAD48B91-0E07-4DDE-BF97-B91AA30BB798}" type="pres">
      <dgm:prSet presAssocID="{D7297D41-6478-4E64-A09C-CFE9A548B196}" presName="parentText" presStyleLbl="node1" presStyleIdx="1" presStyleCnt="2">
        <dgm:presLayoutVars>
          <dgm:chMax val="0"/>
          <dgm:bulletEnabled val="1"/>
        </dgm:presLayoutVars>
      </dgm:prSet>
      <dgm:spPr/>
    </dgm:pt>
    <dgm:pt modelId="{9040D3E2-3253-422D-AC53-9C556934B9A7}" type="pres">
      <dgm:prSet presAssocID="{D7297D41-6478-4E64-A09C-CFE9A548B196}" presName="negativeSpace" presStyleCnt="0"/>
      <dgm:spPr/>
    </dgm:pt>
    <dgm:pt modelId="{CB81954D-61DA-4742-BA5F-C62904EE2BEE}" type="pres">
      <dgm:prSet presAssocID="{D7297D41-6478-4E64-A09C-CFE9A548B196}" presName="childText" presStyleLbl="conFgAcc1" presStyleIdx="1" presStyleCnt="2">
        <dgm:presLayoutVars>
          <dgm:bulletEnabled val="1"/>
        </dgm:presLayoutVars>
      </dgm:prSet>
      <dgm:spPr/>
    </dgm:pt>
  </dgm:ptLst>
  <dgm:cxnLst>
    <dgm:cxn modelId="{FF75EB02-A732-4BEB-8BBF-43E4AB175E19}" type="presOf" srcId="{57348C08-D3DE-4551-8B0A-D963BFDA726E}" destId="{11A2A94D-93CF-488A-9411-47306DBEBCA2}" srcOrd="0" destOrd="0" presId="urn:microsoft.com/office/officeart/2005/8/layout/list1"/>
    <dgm:cxn modelId="{BC952504-0EF3-497A-820A-21982B624E3E}" srcId="{D7297D41-6478-4E64-A09C-CFE9A548B196}" destId="{9EB13DEA-58E1-424F-B7A4-829A26945F11}" srcOrd="0" destOrd="0" parTransId="{36175363-5B82-4844-ABDA-FFCD11B90375}" sibTransId="{A2F16356-B368-4D9F-A487-C45B167C41F7}"/>
    <dgm:cxn modelId="{05B65709-DB8C-4F1C-ADB4-EC3CD21140E5}" srcId="{F661FD27-E7FE-4E93-97CA-0C66225350A0}" destId="{6DE679EE-183F-414F-BD51-08A647120E44}" srcOrd="0" destOrd="0" parTransId="{036F168D-2BB1-4CD2-9D0D-9FD87484C827}" sibTransId="{53323E13-606C-4394-ADA9-D2E1F1132DD1}"/>
    <dgm:cxn modelId="{5E798615-529E-4C10-A788-A33E938A8B50}" type="presOf" srcId="{55CE0431-6AD8-4E63-A21A-974BED39CD23}" destId="{23D3B371-FE10-4129-B873-7887D8522AA6}" srcOrd="0" destOrd="2" presId="urn:microsoft.com/office/officeart/2005/8/layout/list1"/>
    <dgm:cxn modelId="{1CCF5A19-CB2D-4CF6-9EDB-AA538964DFFD}" type="presOf" srcId="{4F4F8071-17FA-47C3-8855-EBC4B3C089FC}" destId="{23D3B371-FE10-4129-B873-7887D8522AA6}" srcOrd="0" destOrd="3" presId="urn:microsoft.com/office/officeart/2005/8/layout/list1"/>
    <dgm:cxn modelId="{78B8B920-A8AA-43F0-A503-AF24F66278E3}" type="presOf" srcId="{30C48B1A-ABEE-42D6-A3F2-FBE813ECA6C0}" destId="{C194D38B-1654-4AC7-BDC7-6ADCA018DBB5}" srcOrd="1" destOrd="0" presId="urn:microsoft.com/office/officeart/2005/8/layout/list1"/>
    <dgm:cxn modelId="{BDF5BE32-E65F-4728-AB4A-91A8F8A172A5}" type="presOf" srcId="{9EB13DEA-58E1-424F-B7A4-829A26945F11}" destId="{CB81954D-61DA-4742-BA5F-C62904EE2BEE}" srcOrd="0" destOrd="0" presId="urn:microsoft.com/office/officeart/2005/8/layout/list1"/>
    <dgm:cxn modelId="{EA2F8B5F-FA9B-4510-91C7-EB50FE3D5165}" srcId="{30C48B1A-ABEE-42D6-A3F2-FBE813ECA6C0}" destId="{55CE0431-6AD8-4E63-A21A-974BED39CD23}" srcOrd="1" destOrd="0" parTransId="{EDF69EF2-B15B-4E5A-BC63-43DA8CC4F946}" sibTransId="{DB01EC79-D4EE-484F-B49C-97CC54951FC0}"/>
    <dgm:cxn modelId="{34E97560-E449-4626-BDF1-27660C7676D5}" srcId="{57348C08-D3DE-4551-8B0A-D963BFDA726E}" destId="{D7297D41-6478-4E64-A09C-CFE9A548B196}" srcOrd="1" destOrd="0" parTransId="{349522D7-C0EE-426B-9C8E-5CB36440D698}" sibTransId="{4B155774-AAAA-43DC-A589-18DEF79451AB}"/>
    <dgm:cxn modelId="{DE8B2C41-9C5F-417E-B624-085AF97D7FEC}" type="presOf" srcId="{D7297D41-6478-4E64-A09C-CFE9A548B196}" destId="{7BEF3FE5-591E-4F31-9E38-AB7FCF73F876}" srcOrd="0" destOrd="0" presId="urn:microsoft.com/office/officeart/2005/8/layout/list1"/>
    <dgm:cxn modelId="{15FE6F47-686D-42BE-A0E1-1B97CAD1CB14}" srcId="{D7297D41-6478-4E64-A09C-CFE9A548B196}" destId="{5F9CDFCF-F081-4AA1-BE0E-3208CE715352}" srcOrd="1" destOrd="0" parTransId="{77B2E64B-2469-4983-A494-20AEAA339FBC}" sibTransId="{5012AFFA-77EF-43C6-9DAC-39CA71EB9ABD}"/>
    <dgm:cxn modelId="{34AF8D49-BF2B-4DE4-9E8D-4DBF5895E533}" type="presOf" srcId="{BF121284-4F1E-49AF-8315-0C5B3A73BD74}" destId="{23D3B371-FE10-4129-B873-7887D8522AA6}" srcOrd="0" destOrd="4" presId="urn:microsoft.com/office/officeart/2005/8/layout/list1"/>
    <dgm:cxn modelId="{231AF452-A253-4937-AEED-BC89A382C205}" type="presOf" srcId="{30C48B1A-ABEE-42D6-A3F2-FBE813ECA6C0}" destId="{BF669948-B32C-4ECD-B198-F5F88720251D}" srcOrd="0" destOrd="0" presId="urn:microsoft.com/office/officeart/2005/8/layout/list1"/>
    <dgm:cxn modelId="{DCDB2758-6278-4C29-98C5-8D8B5A14DEBA}" type="presOf" srcId="{2DD6FD36-4EC0-4616-AF83-1B06778EE849}" destId="{23D3B371-FE10-4129-B873-7887D8522AA6}" srcOrd="0" destOrd="5" presId="urn:microsoft.com/office/officeart/2005/8/layout/list1"/>
    <dgm:cxn modelId="{5993925A-48B7-49C7-A002-2A4F2932264C}" type="presOf" srcId="{D7297D41-6478-4E64-A09C-CFE9A548B196}" destId="{DAD48B91-0E07-4DDE-BF97-B91AA30BB798}" srcOrd="1" destOrd="0" presId="urn:microsoft.com/office/officeart/2005/8/layout/list1"/>
    <dgm:cxn modelId="{4BB9B47A-1CC7-4051-96DE-285BF980E258}" srcId="{30C48B1A-ABEE-42D6-A3F2-FBE813ECA6C0}" destId="{F661FD27-E7FE-4E93-97CA-0C66225350A0}" srcOrd="0" destOrd="0" parTransId="{09C42884-512D-48A1-ABA2-B70D927789D2}" sibTransId="{D2D8B871-5B8A-49D4-B7D5-4BE09B0A736C}"/>
    <dgm:cxn modelId="{BA40A495-006E-4146-B1A8-8F9976EC77EB}" type="presOf" srcId="{6DE679EE-183F-414F-BD51-08A647120E44}" destId="{23D3B371-FE10-4129-B873-7887D8522AA6}" srcOrd="0" destOrd="1" presId="urn:microsoft.com/office/officeart/2005/8/layout/list1"/>
    <dgm:cxn modelId="{4FA109A4-A75B-4495-927A-A52495ED0E56}" srcId="{57348C08-D3DE-4551-8B0A-D963BFDA726E}" destId="{30C48B1A-ABEE-42D6-A3F2-FBE813ECA6C0}" srcOrd="0" destOrd="0" parTransId="{D8CA30D1-7618-4621-B6A1-B7B9A61CC4E4}" sibTransId="{0856E853-5FEB-4047-8461-0B37EE5973F0}"/>
    <dgm:cxn modelId="{267EDAA8-E5E9-4AEC-AC99-28061E184FF3}" srcId="{55CE0431-6AD8-4E63-A21A-974BED39CD23}" destId="{4F4F8071-17FA-47C3-8855-EBC4B3C089FC}" srcOrd="0" destOrd="0" parTransId="{7FF4B0CA-70D1-45B1-AAC8-84ED2F7FC6D2}" sibTransId="{C85A0177-AF98-44A1-986D-4CB81E192FFF}"/>
    <dgm:cxn modelId="{5B82BEB8-DB84-4CAA-9D08-CB8064CDB01A}" srcId="{30C48B1A-ABEE-42D6-A3F2-FBE813ECA6C0}" destId="{BF121284-4F1E-49AF-8315-0C5B3A73BD74}" srcOrd="2" destOrd="0" parTransId="{F5D769ED-4B01-4D78-8751-3BBC188F0182}" sibTransId="{F675D158-2F25-4CC0-BD3C-E1AF88F2B600}"/>
    <dgm:cxn modelId="{F70969C0-704A-4553-A557-319E762ADBD9}" srcId="{30C48B1A-ABEE-42D6-A3F2-FBE813ECA6C0}" destId="{2DD6FD36-4EC0-4616-AF83-1B06778EE849}" srcOrd="3" destOrd="0" parTransId="{B745C018-B7E9-4229-A497-5FA95659DA2A}" sibTransId="{DC644AD1-4339-4559-938B-72FA1CA33F4B}"/>
    <dgm:cxn modelId="{A59B5BE2-F31E-44EE-A99C-05ECC44AFA57}" type="presOf" srcId="{F661FD27-E7FE-4E93-97CA-0C66225350A0}" destId="{23D3B371-FE10-4129-B873-7887D8522AA6}" srcOrd="0" destOrd="0" presId="urn:microsoft.com/office/officeart/2005/8/layout/list1"/>
    <dgm:cxn modelId="{95D5A7F1-76D0-4517-A855-C6159C61451E}" type="presOf" srcId="{5F9CDFCF-F081-4AA1-BE0E-3208CE715352}" destId="{CB81954D-61DA-4742-BA5F-C62904EE2BEE}" srcOrd="0" destOrd="1" presId="urn:microsoft.com/office/officeart/2005/8/layout/list1"/>
    <dgm:cxn modelId="{2B5FE2F7-8458-43C9-B30D-46021CB1DA51}" type="presParOf" srcId="{11A2A94D-93CF-488A-9411-47306DBEBCA2}" destId="{BB0A4C2A-737B-416B-B5ED-9E843266D3F0}" srcOrd="0" destOrd="0" presId="urn:microsoft.com/office/officeart/2005/8/layout/list1"/>
    <dgm:cxn modelId="{1D33BB24-44B7-4D4F-94D6-4B05587176A2}" type="presParOf" srcId="{BB0A4C2A-737B-416B-B5ED-9E843266D3F0}" destId="{BF669948-B32C-4ECD-B198-F5F88720251D}" srcOrd="0" destOrd="0" presId="urn:microsoft.com/office/officeart/2005/8/layout/list1"/>
    <dgm:cxn modelId="{6BEA6230-346D-4112-A1BB-4A1D5D60BBDB}" type="presParOf" srcId="{BB0A4C2A-737B-416B-B5ED-9E843266D3F0}" destId="{C194D38B-1654-4AC7-BDC7-6ADCA018DBB5}" srcOrd="1" destOrd="0" presId="urn:microsoft.com/office/officeart/2005/8/layout/list1"/>
    <dgm:cxn modelId="{D489E806-D4B5-40BC-9682-C0841259B53A}" type="presParOf" srcId="{11A2A94D-93CF-488A-9411-47306DBEBCA2}" destId="{7BAE5B9C-9A17-46DC-8EE6-37A2E5C37D90}" srcOrd="1" destOrd="0" presId="urn:microsoft.com/office/officeart/2005/8/layout/list1"/>
    <dgm:cxn modelId="{DC03766A-C273-48EC-B3B6-F4E8185077E5}" type="presParOf" srcId="{11A2A94D-93CF-488A-9411-47306DBEBCA2}" destId="{23D3B371-FE10-4129-B873-7887D8522AA6}" srcOrd="2" destOrd="0" presId="urn:microsoft.com/office/officeart/2005/8/layout/list1"/>
    <dgm:cxn modelId="{B4458AFB-58C7-4113-B219-A8FF4214EA9B}" type="presParOf" srcId="{11A2A94D-93CF-488A-9411-47306DBEBCA2}" destId="{499552C8-5346-43B8-A589-F0E90625AB32}" srcOrd="3" destOrd="0" presId="urn:microsoft.com/office/officeart/2005/8/layout/list1"/>
    <dgm:cxn modelId="{CCA32004-0494-45F3-887F-30489413314C}" type="presParOf" srcId="{11A2A94D-93CF-488A-9411-47306DBEBCA2}" destId="{126243DB-9E48-49DD-B0BD-148D5E0AEBDA}" srcOrd="4" destOrd="0" presId="urn:microsoft.com/office/officeart/2005/8/layout/list1"/>
    <dgm:cxn modelId="{8398FCA4-E14F-4768-8050-F0D9574ED6E9}" type="presParOf" srcId="{126243DB-9E48-49DD-B0BD-148D5E0AEBDA}" destId="{7BEF3FE5-591E-4F31-9E38-AB7FCF73F876}" srcOrd="0" destOrd="0" presId="urn:microsoft.com/office/officeart/2005/8/layout/list1"/>
    <dgm:cxn modelId="{76335D61-4D12-4E4F-81EC-D2304C8A9CB9}" type="presParOf" srcId="{126243DB-9E48-49DD-B0BD-148D5E0AEBDA}" destId="{DAD48B91-0E07-4DDE-BF97-B91AA30BB798}" srcOrd="1" destOrd="0" presId="urn:microsoft.com/office/officeart/2005/8/layout/list1"/>
    <dgm:cxn modelId="{90B609D9-57BE-4177-99EB-B2C157E42F78}" type="presParOf" srcId="{11A2A94D-93CF-488A-9411-47306DBEBCA2}" destId="{9040D3E2-3253-422D-AC53-9C556934B9A7}" srcOrd="5" destOrd="0" presId="urn:microsoft.com/office/officeart/2005/8/layout/list1"/>
    <dgm:cxn modelId="{CC818759-939C-400C-BA83-C9568BB29A02}" type="presParOf" srcId="{11A2A94D-93CF-488A-9411-47306DBEBCA2}" destId="{CB81954D-61DA-4742-BA5F-C62904EE2BE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AD000-1C44-4E8B-A18F-6D14634F21B8}"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27D248FC-79A6-4648-BA69-609F5B9DA1B7}">
      <dgm:prSet/>
      <dgm:spPr/>
      <dgm:t>
        <a:bodyPr/>
        <a:lstStyle/>
        <a:p>
          <a:r>
            <a:rPr lang="en-CA"/>
            <a:t>The </a:t>
          </a:r>
          <a:r>
            <a:rPr lang="en-CA" b="1"/>
            <a:t>Compositor </a:t>
          </a:r>
          <a:r>
            <a:rPr lang="en-CA"/>
            <a:t>class encapsulates the formatting algorithm</a:t>
          </a:r>
          <a:endParaRPr lang="en-US"/>
        </a:p>
      </dgm:t>
    </dgm:pt>
    <dgm:pt modelId="{B153234F-76CF-49B6-A743-21D24E545316}" type="parTrans" cxnId="{9DFFC1A5-9B56-445A-AEE4-90B86EE7292C}">
      <dgm:prSet/>
      <dgm:spPr/>
      <dgm:t>
        <a:bodyPr/>
        <a:lstStyle/>
        <a:p>
          <a:endParaRPr lang="en-US"/>
        </a:p>
      </dgm:t>
    </dgm:pt>
    <dgm:pt modelId="{798D5DDF-D0F5-4418-9249-888FAC5B2285}" type="sibTrans" cxnId="{9DFFC1A5-9B56-445A-AEE4-90B86EE7292C}">
      <dgm:prSet/>
      <dgm:spPr/>
      <dgm:t>
        <a:bodyPr/>
        <a:lstStyle/>
        <a:p>
          <a:endParaRPr lang="en-US"/>
        </a:p>
      </dgm:t>
    </dgm:pt>
    <dgm:pt modelId="{8DE00B27-91DD-407D-8225-B0D73CB216F8}">
      <dgm:prSet/>
      <dgm:spPr/>
      <dgm:t>
        <a:bodyPr/>
        <a:lstStyle/>
        <a:p>
          <a:r>
            <a:rPr lang="en-CA" dirty="0"/>
            <a:t>The interface lets the compositor know </a:t>
          </a:r>
          <a:r>
            <a:rPr lang="en-CA" b="1" i="1" dirty="0"/>
            <a:t>what</a:t>
          </a:r>
          <a:r>
            <a:rPr lang="en-CA" dirty="0"/>
            <a:t> glyphs to format and </a:t>
          </a:r>
          <a:r>
            <a:rPr lang="en-CA" b="1" i="1" dirty="0"/>
            <a:t>how</a:t>
          </a:r>
          <a:r>
            <a:rPr lang="en-CA" dirty="0"/>
            <a:t> to do the formatting</a:t>
          </a:r>
          <a:endParaRPr lang="en-US" dirty="0"/>
        </a:p>
      </dgm:t>
    </dgm:pt>
    <dgm:pt modelId="{FD889623-0A88-425F-847F-19C32BE48864}" type="parTrans" cxnId="{FE05C632-6BB1-45B0-83A6-A1197CDCF96C}">
      <dgm:prSet/>
      <dgm:spPr/>
      <dgm:t>
        <a:bodyPr/>
        <a:lstStyle/>
        <a:p>
          <a:endParaRPr lang="en-US"/>
        </a:p>
      </dgm:t>
    </dgm:pt>
    <dgm:pt modelId="{BB422243-133B-44FE-A33A-56DBA63040F2}" type="sibTrans" cxnId="{FE05C632-6BB1-45B0-83A6-A1197CDCF96C}">
      <dgm:prSet/>
      <dgm:spPr/>
      <dgm:t>
        <a:bodyPr/>
        <a:lstStyle/>
        <a:p>
          <a:endParaRPr lang="en-US"/>
        </a:p>
      </dgm:t>
    </dgm:pt>
    <dgm:pt modelId="{FEC7AE24-07AE-49F9-B212-C32C90053FC2}">
      <dgm:prSet/>
      <dgm:spPr/>
      <dgm:t>
        <a:bodyPr/>
        <a:lstStyle/>
        <a:p>
          <a:r>
            <a:rPr lang="en-CA"/>
            <a:t>The glyphs formatted are children of the special </a:t>
          </a:r>
          <a:r>
            <a:rPr lang="en-CA" b="1"/>
            <a:t>Composition</a:t>
          </a:r>
          <a:r>
            <a:rPr lang="en-CA"/>
            <a:t> glyph subclass</a:t>
          </a:r>
          <a:endParaRPr lang="en-US"/>
        </a:p>
      </dgm:t>
    </dgm:pt>
    <dgm:pt modelId="{E8DA8120-F00B-4242-9D6C-07311C7FD717}" type="parTrans" cxnId="{A95B9AAF-A3B1-49FA-B6F0-C7509B2B23C0}">
      <dgm:prSet/>
      <dgm:spPr/>
      <dgm:t>
        <a:bodyPr/>
        <a:lstStyle/>
        <a:p>
          <a:endParaRPr lang="en-US"/>
        </a:p>
      </dgm:t>
    </dgm:pt>
    <dgm:pt modelId="{B7C22665-EC74-4BB4-9F36-4DD55FD6FF20}" type="sibTrans" cxnId="{A95B9AAF-A3B1-49FA-B6F0-C7509B2B23C0}">
      <dgm:prSet/>
      <dgm:spPr/>
      <dgm:t>
        <a:bodyPr/>
        <a:lstStyle/>
        <a:p>
          <a:endParaRPr lang="en-US"/>
        </a:p>
      </dgm:t>
    </dgm:pt>
    <dgm:pt modelId="{1F3C46C1-EEE2-4349-B8CD-7F5AD26618A6}" type="pres">
      <dgm:prSet presAssocID="{710AD000-1C44-4E8B-A18F-6D14634F21B8}" presName="outerComposite" presStyleCnt="0">
        <dgm:presLayoutVars>
          <dgm:chMax val="5"/>
          <dgm:dir/>
          <dgm:resizeHandles val="exact"/>
        </dgm:presLayoutVars>
      </dgm:prSet>
      <dgm:spPr/>
    </dgm:pt>
    <dgm:pt modelId="{3DDD0CAA-FB3D-4BA3-A62D-F19A1D8EC36A}" type="pres">
      <dgm:prSet presAssocID="{710AD000-1C44-4E8B-A18F-6D14634F21B8}" presName="dummyMaxCanvas" presStyleCnt="0">
        <dgm:presLayoutVars/>
      </dgm:prSet>
      <dgm:spPr/>
    </dgm:pt>
    <dgm:pt modelId="{E6F3E7BC-1DF2-4562-811C-13B35CD53A78}" type="pres">
      <dgm:prSet presAssocID="{710AD000-1C44-4E8B-A18F-6D14634F21B8}" presName="ThreeNodes_1" presStyleLbl="node1" presStyleIdx="0" presStyleCnt="3">
        <dgm:presLayoutVars>
          <dgm:bulletEnabled val="1"/>
        </dgm:presLayoutVars>
      </dgm:prSet>
      <dgm:spPr/>
    </dgm:pt>
    <dgm:pt modelId="{ACEE6782-8B82-40C6-9967-D767AD7E6F4A}" type="pres">
      <dgm:prSet presAssocID="{710AD000-1C44-4E8B-A18F-6D14634F21B8}" presName="ThreeNodes_2" presStyleLbl="node1" presStyleIdx="1" presStyleCnt="3">
        <dgm:presLayoutVars>
          <dgm:bulletEnabled val="1"/>
        </dgm:presLayoutVars>
      </dgm:prSet>
      <dgm:spPr/>
    </dgm:pt>
    <dgm:pt modelId="{B5B7F45B-BF70-4860-990E-EC23AAC50666}" type="pres">
      <dgm:prSet presAssocID="{710AD000-1C44-4E8B-A18F-6D14634F21B8}" presName="ThreeNodes_3" presStyleLbl="node1" presStyleIdx="2" presStyleCnt="3">
        <dgm:presLayoutVars>
          <dgm:bulletEnabled val="1"/>
        </dgm:presLayoutVars>
      </dgm:prSet>
      <dgm:spPr/>
    </dgm:pt>
    <dgm:pt modelId="{2DD7D30D-FE85-4CF7-BC36-E3B798D64CEA}" type="pres">
      <dgm:prSet presAssocID="{710AD000-1C44-4E8B-A18F-6D14634F21B8}" presName="ThreeConn_1-2" presStyleLbl="fgAccFollowNode1" presStyleIdx="0" presStyleCnt="2">
        <dgm:presLayoutVars>
          <dgm:bulletEnabled val="1"/>
        </dgm:presLayoutVars>
      </dgm:prSet>
      <dgm:spPr/>
    </dgm:pt>
    <dgm:pt modelId="{79745641-2ED3-4836-88FB-86F59BA0DCDD}" type="pres">
      <dgm:prSet presAssocID="{710AD000-1C44-4E8B-A18F-6D14634F21B8}" presName="ThreeConn_2-3" presStyleLbl="fgAccFollowNode1" presStyleIdx="1" presStyleCnt="2">
        <dgm:presLayoutVars>
          <dgm:bulletEnabled val="1"/>
        </dgm:presLayoutVars>
      </dgm:prSet>
      <dgm:spPr/>
    </dgm:pt>
    <dgm:pt modelId="{D030ABA2-D17F-4EEB-A898-4E871A73E5F8}" type="pres">
      <dgm:prSet presAssocID="{710AD000-1C44-4E8B-A18F-6D14634F21B8}" presName="ThreeNodes_1_text" presStyleLbl="node1" presStyleIdx="2" presStyleCnt="3">
        <dgm:presLayoutVars>
          <dgm:bulletEnabled val="1"/>
        </dgm:presLayoutVars>
      </dgm:prSet>
      <dgm:spPr/>
    </dgm:pt>
    <dgm:pt modelId="{A164A190-F1F8-47AC-A171-E018CA15930A}" type="pres">
      <dgm:prSet presAssocID="{710AD000-1C44-4E8B-A18F-6D14634F21B8}" presName="ThreeNodes_2_text" presStyleLbl="node1" presStyleIdx="2" presStyleCnt="3">
        <dgm:presLayoutVars>
          <dgm:bulletEnabled val="1"/>
        </dgm:presLayoutVars>
      </dgm:prSet>
      <dgm:spPr/>
    </dgm:pt>
    <dgm:pt modelId="{12E9EE48-074F-4193-9716-1DC030CCD42D}" type="pres">
      <dgm:prSet presAssocID="{710AD000-1C44-4E8B-A18F-6D14634F21B8}" presName="ThreeNodes_3_text" presStyleLbl="node1" presStyleIdx="2" presStyleCnt="3">
        <dgm:presLayoutVars>
          <dgm:bulletEnabled val="1"/>
        </dgm:presLayoutVars>
      </dgm:prSet>
      <dgm:spPr/>
    </dgm:pt>
  </dgm:ptLst>
  <dgm:cxnLst>
    <dgm:cxn modelId="{46E1AA0B-3344-4FE5-8A16-1E2D335BBC91}" type="presOf" srcId="{710AD000-1C44-4E8B-A18F-6D14634F21B8}" destId="{1F3C46C1-EEE2-4349-B8CD-7F5AD26618A6}" srcOrd="0" destOrd="0" presId="urn:microsoft.com/office/officeart/2005/8/layout/vProcess5"/>
    <dgm:cxn modelId="{863CA42A-1C89-4F5F-8609-84D1B330A6FC}" type="presOf" srcId="{27D248FC-79A6-4648-BA69-609F5B9DA1B7}" destId="{D030ABA2-D17F-4EEB-A898-4E871A73E5F8}" srcOrd="1" destOrd="0" presId="urn:microsoft.com/office/officeart/2005/8/layout/vProcess5"/>
    <dgm:cxn modelId="{FE05C632-6BB1-45B0-83A6-A1197CDCF96C}" srcId="{710AD000-1C44-4E8B-A18F-6D14634F21B8}" destId="{8DE00B27-91DD-407D-8225-B0D73CB216F8}" srcOrd="1" destOrd="0" parTransId="{FD889623-0A88-425F-847F-19C32BE48864}" sibTransId="{BB422243-133B-44FE-A33A-56DBA63040F2}"/>
    <dgm:cxn modelId="{E800963A-126E-4CA5-A78E-2FD7F3BB3327}" type="presOf" srcId="{BB422243-133B-44FE-A33A-56DBA63040F2}" destId="{79745641-2ED3-4836-88FB-86F59BA0DCDD}" srcOrd="0" destOrd="0" presId="urn:microsoft.com/office/officeart/2005/8/layout/vProcess5"/>
    <dgm:cxn modelId="{BD9A7F66-3182-4B8F-BD5A-2A7EF2F041CB}" type="presOf" srcId="{8DE00B27-91DD-407D-8225-B0D73CB216F8}" destId="{ACEE6782-8B82-40C6-9967-D767AD7E6F4A}" srcOrd="0" destOrd="0" presId="urn:microsoft.com/office/officeart/2005/8/layout/vProcess5"/>
    <dgm:cxn modelId="{4B3CCD74-2933-4BCA-BB75-3B02D55B387A}" type="presOf" srcId="{27D248FC-79A6-4648-BA69-609F5B9DA1B7}" destId="{E6F3E7BC-1DF2-4562-811C-13B35CD53A78}" srcOrd="0" destOrd="0" presId="urn:microsoft.com/office/officeart/2005/8/layout/vProcess5"/>
    <dgm:cxn modelId="{32088656-FB51-4AFB-956F-0705FCA0D993}" type="presOf" srcId="{798D5DDF-D0F5-4418-9249-888FAC5B2285}" destId="{2DD7D30D-FE85-4CF7-BC36-E3B798D64CEA}" srcOrd="0" destOrd="0" presId="urn:microsoft.com/office/officeart/2005/8/layout/vProcess5"/>
    <dgm:cxn modelId="{23D9D99F-A070-49A5-992E-BE65CE799735}" type="presOf" srcId="{FEC7AE24-07AE-49F9-B212-C32C90053FC2}" destId="{B5B7F45B-BF70-4860-990E-EC23AAC50666}" srcOrd="0" destOrd="0" presId="urn:microsoft.com/office/officeart/2005/8/layout/vProcess5"/>
    <dgm:cxn modelId="{9DFFC1A5-9B56-445A-AEE4-90B86EE7292C}" srcId="{710AD000-1C44-4E8B-A18F-6D14634F21B8}" destId="{27D248FC-79A6-4648-BA69-609F5B9DA1B7}" srcOrd="0" destOrd="0" parTransId="{B153234F-76CF-49B6-A743-21D24E545316}" sibTransId="{798D5DDF-D0F5-4418-9249-888FAC5B2285}"/>
    <dgm:cxn modelId="{A95B9AAF-A3B1-49FA-B6F0-C7509B2B23C0}" srcId="{710AD000-1C44-4E8B-A18F-6D14634F21B8}" destId="{FEC7AE24-07AE-49F9-B212-C32C90053FC2}" srcOrd="2" destOrd="0" parTransId="{E8DA8120-F00B-4242-9D6C-07311C7FD717}" sibTransId="{B7C22665-EC74-4BB4-9F36-4DD55FD6FF20}"/>
    <dgm:cxn modelId="{85977EDC-6E0A-45EA-B67A-94ACFC482930}" type="presOf" srcId="{8DE00B27-91DD-407D-8225-B0D73CB216F8}" destId="{A164A190-F1F8-47AC-A171-E018CA15930A}" srcOrd="1" destOrd="0" presId="urn:microsoft.com/office/officeart/2005/8/layout/vProcess5"/>
    <dgm:cxn modelId="{6606A4F5-0802-4323-82BE-84CE50141403}" type="presOf" srcId="{FEC7AE24-07AE-49F9-B212-C32C90053FC2}" destId="{12E9EE48-074F-4193-9716-1DC030CCD42D}" srcOrd="1" destOrd="0" presId="urn:microsoft.com/office/officeart/2005/8/layout/vProcess5"/>
    <dgm:cxn modelId="{EA4BD010-DC92-4379-BC33-54CD64785C7D}" type="presParOf" srcId="{1F3C46C1-EEE2-4349-B8CD-7F5AD26618A6}" destId="{3DDD0CAA-FB3D-4BA3-A62D-F19A1D8EC36A}" srcOrd="0" destOrd="0" presId="urn:microsoft.com/office/officeart/2005/8/layout/vProcess5"/>
    <dgm:cxn modelId="{1BA6CF8B-60C8-467C-AC3A-07C135EF5532}" type="presParOf" srcId="{1F3C46C1-EEE2-4349-B8CD-7F5AD26618A6}" destId="{E6F3E7BC-1DF2-4562-811C-13B35CD53A78}" srcOrd="1" destOrd="0" presId="urn:microsoft.com/office/officeart/2005/8/layout/vProcess5"/>
    <dgm:cxn modelId="{6FA420A0-45FB-4213-901B-93AC42AD132C}" type="presParOf" srcId="{1F3C46C1-EEE2-4349-B8CD-7F5AD26618A6}" destId="{ACEE6782-8B82-40C6-9967-D767AD7E6F4A}" srcOrd="2" destOrd="0" presId="urn:microsoft.com/office/officeart/2005/8/layout/vProcess5"/>
    <dgm:cxn modelId="{82085E29-A722-4764-93CE-3E90C2C2497C}" type="presParOf" srcId="{1F3C46C1-EEE2-4349-B8CD-7F5AD26618A6}" destId="{B5B7F45B-BF70-4860-990E-EC23AAC50666}" srcOrd="3" destOrd="0" presId="urn:microsoft.com/office/officeart/2005/8/layout/vProcess5"/>
    <dgm:cxn modelId="{C33043BE-C4CF-4FA1-9F0B-F2CBC9EEFD47}" type="presParOf" srcId="{1F3C46C1-EEE2-4349-B8CD-7F5AD26618A6}" destId="{2DD7D30D-FE85-4CF7-BC36-E3B798D64CEA}" srcOrd="4" destOrd="0" presId="urn:microsoft.com/office/officeart/2005/8/layout/vProcess5"/>
    <dgm:cxn modelId="{2DB04AC3-DCCC-486B-8D7C-42D25463634C}" type="presParOf" srcId="{1F3C46C1-EEE2-4349-B8CD-7F5AD26618A6}" destId="{79745641-2ED3-4836-88FB-86F59BA0DCDD}" srcOrd="5" destOrd="0" presId="urn:microsoft.com/office/officeart/2005/8/layout/vProcess5"/>
    <dgm:cxn modelId="{E7534194-F909-485E-865A-1E28FCE178FA}" type="presParOf" srcId="{1F3C46C1-EEE2-4349-B8CD-7F5AD26618A6}" destId="{D030ABA2-D17F-4EEB-A898-4E871A73E5F8}" srcOrd="6" destOrd="0" presId="urn:microsoft.com/office/officeart/2005/8/layout/vProcess5"/>
    <dgm:cxn modelId="{56047660-0E00-49D1-BDE9-4E356BC906B3}" type="presParOf" srcId="{1F3C46C1-EEE2-4349-B8CD-7F5AD26618A6}" destId="{A164A190-F1F8-47AC-A171-E018CA15930A}" srcOrd="7" destOrd="0" presId="urn:microsoft.com/office/officeart/2005/8/layout/vProcess5"/>
    <dgm:cxn modelId="{62C42F27-109E-4E79-B0A1-F99891C26E91}" type="presParOf" srcId="{1F3C46C1-EEE2-4349-B8CD-7F5AD26618A6}" destId="{12E9EE48-074F-4193-9716-1DC030CCD42D}"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C6A034-1902-446F-A494-C0A7ECD1808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6D9A58-D0E3-437A-95ED-2B4963332F35}">
      <dgm:prSet/>
      <dgm:spPr/>
      <dgm:t>
        <a:bodyPr/>
        <a:lstStyle/>
        <a:p>
          <a:r>
            <a:rPr lang="en-CA"/>
            <a:t>A </a:t>
          </a:r>
          <a:r>
            <a:rPr lang="en-CA" b="1"/>
            <a:t>Composition</a:t>
          </a:r>
          <a:r>
            <a:rPr lang="en-CA"/>
            <a:t> gets an instance of a </a:t>
          </a:r>
          <a:r>
            <a:rPr lang="en-CA" b="1"/>
            <a:t>Compositor</a:t>
          </a:r>
          <a:r>
            <a:rPr lang="en-CA"/>
            <a:t> subclass</a:t>
          </a:r>
          <a:endParaRPr lang="en-US"/>
        </a:p>
      </dgm:t>
    </dgm:pt>
    <dgm:pt modelId="{65D70CD0-570F-4CE2-94BB-1F95BAE7A432}" type="parTrans" cxnId="{869EC5BC-1211-4B51-A84C-9202399DD6CD}">
      <dgm:prSet/>
      <dgm:spPr/>
      <dgm:t>
        <a:bodyPr/>
        <a:lstStyle/>
        <a:p>
          <a:endParaRPr lang="en-US"/>
        </a:p>
      </dgm:t>
    </dgm:pt>
    <dgm:pt modelId="{6EB9F11A-38A7-4A82-A6B2-38047A3E7C4D}" type="sibTrans" cxnId="{869EC5BC-1211-4B51-A84C-9202399DD6CD}">
      <dgm:prSet/>
      <dgm:spPr/>
      <dgm:t>
        <a:bodyPr/>
        <a:lstStyle/>
        <a:p>
          <a:endParaRPr lang="en-US"/>
        </a:p>
      </dgm:t>
    </dgm:pt>
    <dgm:pt modelId="{3BA47CC7-8C72-48D9-83AC-09DAD168C01B}">
      <dgm:prSet/>
      <dgm:spPr/>
      <dgm:t>
        <a:bodyPr/>
        <a:lstStyle/>
        <a:p>
          <a:r>
            <a:rPr lang="en-CA"/>
            <a:t>The compositor subclass implements a specific formatting algorithm</a:t>
          </a:r>
          <a:endParaRPr lang="en-US"/>
        </a:p>
      </dgm:t>
    </dgm:pt>
    <dgm:pt modelId="{1FBC5CE9-DAEE-4DFD-92F2-823FB4623C83}" type="parTrans" cxnId="{9962B035-1FF2-4869-8BEF-21BE6A83187F}">
      <dgm:prSet/>
      <dgm:spPr/>
      <dgm:t>
        <a:bodyPr/>
        <a:lstStyle/>
        <a:p>
          <a:endParaRPr lang="en-US"/>
        </a:p>
      </dgm:t>
    </dgm:pt>
    <dgm:pt modelId="{F07C4910-51C6-490E-B3A0-B38474C62211}" type="sibTrans" cxnId="{9962B035-1FF2-4869-8BEF-21BE6A83187F}">
      <dgm:prSet/>
      <dgm:spPr/>
      <dgm:t>
        <a:bodyPr/>
        <a:lstStyle/>
        <a:p>
          <a:endParaRPr lang="en-US"/>
        </a:p>
      </dgm:t>
    </dgm:pt>
    <dgm:pt modelId="{3CD3D890-125A-413E-9C61-469CEE31377D}">
      <dgm:prSet/>
      <dgm:spPr/>
      <dgm:t>
        <a:bodyPr/>
        <a:lstStyle/>
        <a:p>
          <a:r>
            <a:rPr lang="en-CA"/>
            <a:t>An </a:t>
          </a:r>
          <a:r>
            <a:rPr lang="en-CA" i="1"/>
            <a:t>unformatted</a:t>
          </a:r>
          <a:r>
            <a:rPr lang="en-CA"/>
            <a:t> </a:t>
          </a:r>
          <a:r>
            <a:rPr lang="en-CA" b="1"/>
            <a:t>Composition</a:t>
          </a:r>
          <a:r>
            <a:rPr lang="en-CA"/>
            <a:t> object contains only visible glyphs making up the document’s content</a:t>
          </a:r>
          <a:endParaRPr lang="en-US"/>
        </a:p>
      </dgm:t>
    </dgm:pt>
    <dgm:pt modelId="{252DBEA9-0DFA-4862-ABEF-17E5E4316493}" type="parTrans" cxnId="{BFB4AF98-9149-4714-930C-A7B61DD52E6D}">
      <dgm:prSet/>
      <dgm:spPr/>
      <dgm:t>
        <a:bodyPr/>
        <a:lstStyle/>
        <a:p>
          <a:endParaRPr lang="en-US"/>
        </a:p>
      </dgm:t>
    </dgm:pt>
    <dgm:pt modelId="{DE99F98B-20D4-40C4-A325-48DDAA3DAABD}" type="sibTrans" cxnId="{BFB4AF98-9149-4714-930C-A7B61DD52E6D}">
      <dgm:prSet/>
      <dgm:spPr/>
      <dgm:t>
        <a:bodyPr/>
        <a:lstStyle/>
        <a:p>
          <a:endParaRPr lang="en-US"/>
        </a:p>
      </dgm:t>
    </dgm:pt>
    <dgm:pt modelId="{1EFF9B2A-AC95-49BC-BF23-024B31CEE940}">
      <dgm:prSet/>
      <dgm:spPr/>
      <dgm:t>
        <a:bodyPr/>
        <a:lstStyle/>
        <a:p>
          <a:r>
            <a:rPr lang="en-CA"/>
            <a:t>Glyphs determining the physical structure (Row and Column) are not contained</a:t>
          </a:r>
          <a:endParaRPr lang="en-US"/>
        </a:p>
      </dgm:t>
    </dgm:pt>
    <dgm:pt modelId="{2804E5C7-A0F7-4B05-9D3D-EB273A1B6857}" type="parTrans" cxnId="{A6E3202D-F11F-4325-ADA3-86BB62C91FEA}">
      <dgm:prSet/>
      <dgm:spPr/>
      <dgm:t>
        <a:bodyPr/>
        <a:lstStyle/>
        <a:p>
          <a:endParaRPr lang="en-US"/>
        </a:p>
      </dgm:t>
    </dgm:pt>
    <dgm:pt modelId="{6C15B39B-3F92-437D-A5C3-D9FED1B9EDFC}" type="sibTrans" cxnId="{A6E3202D-F11F-4325-ADA3-86BB62C91FEA}">
      <dgm:prSet/>
      <dgm:spPr/>
      <dgm:t>
        <a:bodyPr/>
        <a:lstStyle/>
        <a:p>
          <a:endParaRPr lang="en-US"/>
        </a:p>
      </dgm:t>
    </dgm:pt>
    <dgm:pt modelId="{6321B1BB-5CFC-4DA4-9F58-7177F285428B}">
      <dgm:prSet/>
      <dgm:spPr/>
      <dgm:t>
        <a:bodyPr/>
        <a:lstStyle/>
        <a:p>
          <a:r>
            <a:rPr lang="en-CA"/>
            <a:t>To format, the </a:t>
          </a:r>
          <a:r>
            <a:rPr lang="en-CA" b="1"/>
            <a:t>Composition</a:t>
          </a:r>
          <a:r>
            <a:rPr lang="en-CA"/>
            <a:t> calls </a:t>
          </a:r>
          <a:r>
            <a:rPr lang="en-CA" b="1"/>
            <a:t>compositor.Compose()</a:t>
          </a:r>
          <a:endParaRPr lang="en-US"/>
        </a:p>
      </dgm:t>
    </dgm:pt>
    <dgm:pt modelId="{AAE296B1-C768-4201-A541-1E99574B9D13}" type="parTrans" cxnId="{7687C70F-0AA8-4FD8-9928-C94002A5B571}">
      <dgm:prSet/>
      <dgm:spPr/>
      <dgm:t>
        <a:bodyPr/>
        <a:lstStyle/>
        <a:p>
          <a:endParaRPr lang="en-US"/>
        </a:p>
      </dgm:t>
    </dgm:pt>
    <dgm:pt modelId="{D2EC494F-4B63-413B-9140-21994BD2798C}" type="sibTrans" cxnId="{7687C70F-0AA8-4FD8-9928-C94002A5B571}">
      <dgm:prSet/>
      <dgm:spPr/>
      <dgm:t>
        <a:bodyPr/>
        <a:lstStyle/>
        <a:p>
          <a:endParaRPr lang="en-US"/>
        </a:p>
      </dgm:t>
    </dgm:pt>
    <dgm:pt modelId="{8BC1B7D3-B060-43C4-94F1-C2B3EAF0FC0D}">
      <dgm:prSet/>
      <dgm:spPr/>
      <dgm:t>
        <a:bodyPr/>
        <a:lstStyle/>
        <a:p>
          <a:r>
            <a:rPr lang="en-CA"/>
            <a:t>The </a:t>
          </a:r>
          <a:r>
            <a:rPr lang="en-CA" b="1"/>
            <a:t>Compositor </a:t>
          </a:r>
          <a:r>
            <a:rPr lang="en-CA"/>
            <a:t> iterates through the </a:t>
          </a:r>
          <a:r>
            <a:rPr lang="en-CA" b="1"/>
            <a:t>Compositions</a:t>
          </a:r>
          <a:r>
            <a:rPr lang="en-CA"/>
            <a:t> children and inserts new </a:t>
          </a:r>
          <a:r>
            <a:rPr lang="en-CA" b="1"/>
            <a:t>Row</a:t>
          </a:r>
          <a:r>
            <a:rPr lang="en-CA"/>
            <a:t> and </a:t>
          </a:r>
          <a:r>
            <a:rPr lang="en-CA" b="1"/>
            <a:t>Column</a:t>
          </a:r>
          <a:r>
            <a:rPr lang="en-CA"/>
            <a:t> glyphs according to the </a:t>
          </a:r>
          <a:r>
            <a:rPr lang="en-CA" b="1"/>
            <a:t>Compositor</a:t>
          </a:r>
          <a:r>
            <a:rPr lang="en-CA"/>
            <a:t> algorithm</a:t>
          </a:r>
          <a:endParaRPr lang="en-US"/>
        </a:p>
      </dgm:t>
    </dgm:pt>
    <dgm:pt modelId="{3A5EC09E-DBA6-40AF-8144-68A15786F662}" type="parTrans" cxnId="{D9DB0295-4680-47AD-9039-370D1EB53938}">
      <dgm:prSet/>
      <dgm:spPr/>
      <dgm:t>
        <a:bodyPr/>
        <a:lstStyle/>
        <a:p>
          <a:endParaRPr lang="en-US"/>
        </a:p>
      </dgm:t>
    </dgm:pt>
    <dgm:pt modelId="{3021AB5C-F116-4C49-89BE-F5ED403F93AF}" type="sibTrans" cxnId="{D9DB0295-4680-47AD-9039-370D1EB53938}">
      <dgm:prSet/>
      <dgm:spPr/>
      <dgm:t>
        <a:bodyPr/>
        <a:lstStyle/>
        <a:p>
          <a:endParaRPr lang="en-US"/>
        </a:p>
      </dgm:t>
    </dgm:pt>
    <dgm:pt modelId="{B3C63144-D492-4D51-BF28-247D4512761D}" type="pres">
      <dgm:prSet presAssocID="{EBC6A034-1902-446F-A494-C0A7ECD1808E}" presName="root" presStyleCnt="0">
        <dgm:presLayoutVars>
          <dgm:dir/>
          <dgm:resizeHandles val="exact"/>
        </dgm:presLayoutVars>
      </dgm:prSet>
      <dgm:spPr/>
    </dgm:pt>
    <dgm:pt modelId="{C7711DB5-6B78-424A-A608-46D6D6E98365}" type="pres">
      <dgm:prSet presAssocID="{A66D9A58-D0E3-437A-95ED-2B4963332F35}" presName="compNode" presStyleCnt="0"/>
      <dgm:spPr/>
    </dgm:pt>
    <dgm:pt modelId="{E6AE2DEC-93F6-4A14-9907-B9CBB8EB80CF}" type="pres">
      <dgm:prSet presAssocID="{A66D9A58-D0E3-437A-95ED-2B4963332F35}" presName="bgRect" presStyleLbl="bgShp" presStyleIdx="0" presStyleCnt="5"/>
      <dgm:spPr/>
    </dgm:pt>
    <dgm:pt modelId="{2E15BEC7-00E2-4CA6-A549-6755ED070985}" type="pres">
      <dgm:prSet presAssocID="{A66D9A58-D0E3-437A-95ED-2B4963332F3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65127B95-5F97-43CA-8DF4-4FF961AE96D8}" type="pres">
      <dgm:prSet presAssocID="{A66D9A58-D0E3-437A-95ED-2B4963332F35}" presName="spaceRect" presStyleCnt="0"/>
      <dgm:spPr/>
    </dgm:pt>
    <dgm:pt modelId="{5E7D855E-249E-4D02-81BE-7D4461692BF2}" type="pres">
      <dgm:prSet presAssocID="{A66D9A58-D0E3-437A-95ED-2B4963332F35}" presName="parTx" presStyleLbl="revTx" presStyleIdx="0" presStyleCnt="6">
        <dgm:presLayoutVars>
          <dgm:chMax val="0"/>
          <dgm:chPref val="0"/>
        </dgm:presLayoutVars>
      </dgm:prSet>
      <dgm:spPr/>
    </dgm:pt>
    <dgm:pt modelId="{AFE5DC7B-9231-45D3-BF3D-0FC946B5AF75}" type="pres">
      <dgm:prSet presAssocID="{A66D9A58-D0E3-437A-95ED-2B4963332F35}" presName="desTx" presStyleLbl="revTx" presStyleIdx="1" presStyleCnt="6">
        <dgm:presLayoutVars/>
      </dgm:prSet>
      <dgm:spPr/>
    </dgm:pt>
    <dgm:pt modelId="{6C5BE534-E865-4AA2-AB5A-B0D67707C114}" type="pres">
      <dgm:prSet presAssocID="{6EB9F11A-38A7-4A82-A6B2-38047A3E7C4D}" presName="sibTrans" presStyleCnt="0"/>
      <dgm:spPr/>
    </dgm:pt>
    <dgm:pt modelId="{49B27B08-9000-48A0-8838-95C2FC77FD75}" type="pres">
      <dgm:prSet presAssocID="{3CD3D890-125A-413E-9C61-469CEE31377D}" presName="compNode" presStyleCnt="0"/>
      <dgm:spPr/>
    </dgm:pt>
    <dgm:pt modelId="{AF400D87-26D0-4975-9C0C-599E89DA446F}" type="pres">
      <dgm:prSet presAssocID="{3CD3D890-125A-413E-9C61-469CEE31377D}" presName="bgRect" presStyleLbl="bgShp" presStyleIdx="1" presStyleCnt="5"/>
      <dgm:spPr/>
    </dgm:pt>
    <dgm:pt modelId="{33A0D561-1FBD-4278-8166-85ADCEC4E40E}" type="pres">
      <dgm:prSet presAssocID="{3CD3D890-125A-413E-9C61-469CEE31377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823DEFC-840F-4B6D-AF63-94BAC943C533}" type="pres">
      <dgm:prSet presAssocID="{3CD3D890-125A-413E-9C61-469CEE31377D}" presName="spaceRect" presStyleCnt="0"/>
      <dgm:spPr/>
    </dgm:pt>
    <dgm:pt modelId="{F637FDD2-294F-4B21-8AA2-6FBCA6439CBB}" type="pres">
      <dgm:prSet presAssocID="{3CD3D890-125A-413E-9C61-469CEE31377D}" presName="parTx" presStyleLbl="revTx" presStyleIdx="2" presStyleCnt="6">
        <dgm:presLayoutVars>
          <dgm:chMax val="0"/>
          <dgm:chPref val="0"/>
        </dgm:presLayoutVars>
      </dgm:prSet>
      <dgm:spPr/>
    </dgm:pt>
    <dgm:pt modelId="{C88D02EE-049F-44C4-8C61-528E47F3DC05}" type="pres">
      <dgm:prSet presAssocID="{DE99F98B-20D4-40C4-A325-48DDAA3DAABD}" presName="sibTrans" presStyleCnt="0"/>
      <dgm:spPr/>
    </dgm:pt>
    <dgm:pt modelId="{9E856F29-40C7-4E86-95BA-512274202843}" type="pres">
      <dgm:prSet presAssocID="{1EFF9B2A-AC95-49BC-BF23-024B31CEE940}" presName="compNode" presStyleCnt="0"/>
      <dgm:spPr/>
    </dgm:pt>
    <dgm:pt modelId="{65957C80-8B48-4B59-A258-B61F305AEB5C}" type="pres">
      <dgm:prSet presAssocID="{1EFF9B2A-AC95-49BC-BF23-024B31CEE940}" presName="bgRect" presStyleLbl="bgShp" presStyleIdx="2" presStyleCnt="5"/>
      <dgm:spPr/>
    </dgm:pt>
    <dgm:pt modelId="{7119F49F-86D7-4CA6-8FC1-BA18AFF889AB}" type="pres">
      <dgm:prSet presAssocID="{1EFF9B2A-AC95-49BC-BF23-024B31CEE9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nyon scene"/>
        </a:ext>
      </dgm:extLst>
    </dgm:pt>
    <dgm:pt modelId="{7B883EC2-74B1-47F0-BC42-527F7112BCBD}" type="pres">
      <dgm:prSet presAssocID="{1EFF9B2A-AC95-49BC-BF23-024B31CEE940}" presName="spaceRect" presStyleCnt="0"/>
      <dgm:spPr/>
    </dgm:pt>
    <dgm:pt modelId="{1CF6E9AB-A982-4A24-BE44-48535101922A}" type="pres">
      <dgm:prSet presAssocID="{1EFF9B2A-AC95-49BC-BF23-024B31CEE940}" presName="parTx" presStyleLbl="revTx" presStyleIdx="3" presStyleCnt="6">
        <dgm:presLayoutVars>
          <dgm:chMax val="0"/>
          <dgm:chPref val="0"/>
        </dgm:presLayoutVars>
      </dgm:prSet>
      <dgm:spPr/>
    </dgm:pt>
    <dgm:pt modelId="{AB57E42C-18A4-4414-B1F8-005E35EDB7B2}" type="pres">
      <dgm:prSet presAssocID="{6C15B39B-3F92-437D-A5C3-D9FED1B9EDFC}" presName="sibTrans" presStyleCnt="0"/>
      <dgm:spPr/>
    </dgm:pt>
    <dgm:pt modelId="{89B2396C-9B66-4004-9A3A-9148523FD9E5}" type="pres">
      <dgm:prSet presAssocID="{6321B1BB-5CFC-4DA4-9F58-7177F285428B}" presName="compNode" presStyleCnt="0"/>
      <dgm:spPr/>
    </dgm:pt>
    <dgm:pt modelId="{2C4D87DC-66D7-4472-99E1-0BD828917EBF}" type="pres">
      <dgm:prSet presAssocID="{6321B1BB-5CFC-4DA4-9F58-7177F285428B}" presName="bgRect" presStyleLbl="bgShp" presStyleIdx="3" presStyleCnt="5"/>
      <dgm:spPr/>
    </dgm:pt>
    <dgm:pt modelId="{4CED2A49-E463-4682-A4A7-3F1B685BCEC9}" type="pres">
      <dgm:prSet presAssocID="{6321B1BB-5CFC-4DA4-9F58-7177F285428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E140AAF1-A4FC-4B47-924F-94E63C61DCB4}" type="pres">
      <dgm:prSet presAssocID="{6321B1BB-5CFC-4DA4-9F58-7177F285428B}" presName="spaceRect" presStyleCnt="0"/>
      <dgm:spPr/>
    </dgm:pt>
    <dgm:pt modelId="{4A30B090-FA09-43A0-B23E-9F2D83395BB1}" type="pres">
      <dgm:prSet presAssocID="{6321B1BB-5CFC-4DA4-9F58-7177F285428B}" presName="parTx" presStyleLbl="revTx" presStyleIdx="4" presStyleCnt="6">
        <dgm:presLayoutVars>
          <dgm:chMax val="0"/>
          <dgm:chPref val="0"/>
        </dgm:presLayoutVars>
      </dgm:prSet>
      <dgm:spPr/>
    </dgm:pt>
    <dgm:pt modelId="{BF9287EA-42A2-4590-9B4A-625E6A64B4E4}" type="pres">
      <dgm:prSet presAssocID="{D2EC494F-4B63-413B-9140-21994BD2798C}" presName="sibTrans" presStyleCnt="0"/>
      <dgm:spPr/>
    </dgm:pt>
    <dgm:pt modelId="{5652B6A1-E411-4D20-A94A-6049C6715EEF}" type="pres">
      <dgm:prSet presAssocID="{8BC1B7D3-B060-43C4-94F1-C2B3EAF0FC0D}" presName="compNode" presStyleCnt="0"/>
      <dgm:spPr/>
    </dgm:pt>
    <dgm:pt modelId="{1D72CDEB-3C50-41F4-BE8E-36F9860403EA}" type="pres">
      <dgm:prSet presAssocID="{8BC1B7D3-B060-43C4-94F1-C2B3EAF0FC0D}" presName="bgRect" presStyleLbl="bgShp" presStyleIdx="4" presStyleCnt="5"/>
      <dgm:spPr/>
    </dgm:pt>
    <dgm:pt modelId="{7491C1D7-AECA-4654-AF35-D17810959D26}" type="pres">
      <dgm:prSet presAssocID="{8BC1B7D3-B060-43C4-94F1-C2B3EAF0FC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3DEA4CBC-8274-4312-98C7-019F308B5AFF}" type="pres">
      <dgm:prSet presAssocID="{8BC1B7D3-B060-43C4-94F1-C2B3EAF0FC0D}" presName="spaceRect" presStyleCnt="0"/>
      <dgm:spPr/>
    </dgm:pt>
    <dgm:pt modelId="{C6BE5EAA-EC01-4C11-9484-652F18C69A7B}" type="pres">
      <dgm:prSet presAssocID="{8BC1B7D3-B060-43C4-94F1-C2B3EAF0FC0D}" presName="parTx" presStyleLbl="revTx" presStyleIdx="5" presStyleCnt="6">
        <dgm:presLayoutVars>
          <dgm:chMax val="0"/>
          <dgm:chPref val="0"/>
        </dgm:presLayoutVars>
      </dgm:prSet>
      <dgm:spPr/>
    </dgm:pt>
  </dgm:ptLst>
  <dgm:cxnLst>
    <dgm:cxn modelId="{7687C70F-0AA8-4FD8-9928-C94002A5B571}" srcId="{EBC6A034-1902-446F-A494-C0A7ECD1808E}" destId="{6321B1BB-5CFC-4DA4-9F58-7177F285428B}" srcOrd="3" destOrd="0" parTransId="{AAE296B1-C768-4201-A541-1E99574B9D13}" sibTransId="{D2EC494F-4B63-413B-9140-21994BD2798C}"/>
    <dgm:cxn modelId="{28566913-272D-42FD-8DF0-99C581B1F5B0}" type="presOf" srcId="{3CD3D890-125A-413E-9C61-469CEE31377D}" destId="{F637FDD2-294F-4B21-8AA2-6FBCA6439CBB}" srcOrd="0" destOrd="0" presId="urn:microsoft.com/office/officeart/2018/2/layout/IconVerticalSolidList"/>
    <dgm:cxn modelId="{A6E3202D-F11F-4325-ADA3-86BB62C91FEA}" srcId="{EBC6A034-1902-446F-A494-C0A7ECD1808E}" destId="{1EFF9B2A-AC95-49BC-BF23-024B31CEE940}" srcOrd="2" destOrd="0" parTransId="{2804E5C7-A0F7-4B05-9D3D-EB273A1B6857}" sibTransId="{6C15B39B-3F92-437D-A5C3-D9FED1B9EDFC}"/>
    <dgm:cxn modelId="{9962B035-1FF2-4869-8BEF-21BE6A83187F}" srcId="{A66D9A58-D0E3-437A-95ED-2B4963332F35}" destId="{3BA47CC7-8C72-48D9-83AC-09DAD168C01B}" srcOrd="0" destOrd="0" parTransId="{1FBC5CE9-DAEE-4DFD-92F2-823FB4623C83}" sibTransId="{F07C4910-51C6-490E-B3A0-B38474C62211}"/>
    <dgm:cxn modelId="{4BBF3A45-3CB7-4E71-8A9A-F32CA09DCB33}" type="presOf" srcId="{EBC6A034-1902-446F-A494-C0A7ECD1808E}" destId="{B3C63144-D492-4D51-BF28-247D4512761D}" srcOrd="0" destOrd="0" presId="urn:microsoft.com/office/officeart/2018/2/layout/IconVerticalSolidList"/>
    <dgm:cxn modelId="{94280D53-8711-431B-B2AF-71BC27275B81}" type="presOf" srcId="{3BA47CC7-8C72-48D9-83AC-09DAD168C01B}" destId="{AFE5DC7B-9231-45D3-BF3D-0FC946B5AF75}" srcOrd="0" destOrd="0" presId="urn:microsoft.com/office/officeart/2018/2/layout/IconVerticalSolidList"/>
    <dgm:cxn modelId="{A2C3C294-0556-4A78-86FC-7CBD28C7D0D7}" type="presOf" srcId="{1EFF9B2A-AC95-49BC-BF23-024B31CEE940}" destId="{1CF6E9AB-A982-4A24-BE44-48535101922A}" srcOrd="0" destOrd="0" presId="urn:microsoft.com/office/officeart/2018/2/layout/IconVerticalSolidList"/>
    <dgm:cxn modelId="{D9DB0295-4680-47AD-9039-370D1EB53938}" srcId="{EBC6A034-1902-446F-A494-C0A7ECD1808E}" destId="{8BC1B7D3-B060-43C4-94F1-C2B3EAF0FC0D}" srcOrd="4" destOrd="0" parTransId="{3A5EC09E-DBA6-40AF-8144-68A15786F662}" sibTransId="{3021AB5C-F116-4C49-89BE-F5ED403F93AF}"/>
    <dgm:cxn modelId="{BFB4AF98-9149-4714-930C-A7B61DD52E6D}" srcId="{EBC6A034-1902-446F-A494-C0A7ECD1808E}" destId="{3CD3D890-125A-413E-9C61-469CEE31377D}" srcOrd="1" destOrd="0" parTransId="{252DBEA9-0DFA-4862-ABEF-17E5E4316493}" sibTransId="{DE99F98B-20D4-40C4-A325-48DDAA3DAABD}"/>
    <dgm:cxn modelId="{3C19ACA1-8B96-4B32-9837-4F75A0092096}" type="presOf" srcId="{A66D9A58-D0E3-437A-95ED-2B4963332F35}" destId="{5E7D855E-249E-4D02-81BE-7D4461692BF2}" srcOrd="0" destOrd="0" presId="urn:microsoft.com/office/officeart/2018/2/layout/IconVerticalSolidList"/>
    <dgm:cxn modelId="{869EC5BC-1211-4B51-A84C-9202399DD6CD}" srcId="{EBC6A034-1902-446F-A494-C0A7ECD1808E}" destId="{A66D9A58-D0E3-437A-95ED-2B4963332F35}" srcOrd="0" destOrd="0" parTransId="{65D70CD0-570F-4CE2-94BB-1F95BAE7A432}" sibTransId="{6EB9F11A-38A7-4A82-A6B2-38047A3E7C4D}"/>
    <dgm:cxn modelId="{F0B63FE3-F1BC-49D3-A922-DC50225F0C18}" type="presOf" srcId="{8BC1B7D3-B060-43C4-94F1-C2B3EAF0FC0D}" destId="{C6BE5EAA-EC01-4C11-9484-652F18C69A7B}" srcOrd="0" destOrd="0" presId="urn:microsoft.com/office/officeart/2018/2/layout/IconVerticalSolidList"/>
    <dgm:cxn modelId="{3F828AE3-2FD6-41D7-B68D-9A2F82FF72C2}" type="presOf" srcId="{6321B1BB-5CFC-4DA4-9F58-7177F285428B}" destId="{4A30B090-FA09-43A0-B23E-9F2D83395BB1}" srcOrd="0" destOrd="0" presId="urn:microsoft.com/office/officeart/2018/2/layout/IconVerticalSolidList"/>
    <dgm:cxn modelId="{490919F3-AC96-4CB8-9111-4CB303EF867F}" type="presParOf" srcId="{B3C63144-D492-4D51-BF28-247D4512761D}" destId="{C7711DB5-6B78-424A-A608-46D6D6E98365}" srcOrd="0" destOrd="0" presId="urn:microsoft.com/office/officeart/2018/2/layout/IconVerticalSolidList"/>
    <dgm:cxn modelId="{B5A82023-06D8-45A2-A58D-6CF12F7FF72D}" type="presParOf" srcId="{C7711DB5-6B78-424A-A608-46D6D6E98365}" destId="{E6AE2DEC-93F6-4A14-9907-B9CBB8EB80CF}" srcOrd="0" destOrd="0" presId="urn:microsoft.com/office/officeart/2018/2/layout/IconVerticalSolidList"/>
    <dgm:cxn modelId="{959922EC-3D48-4917-86BA-8737DDAEAA53}" type="presParOf" srcId="{C7711DB5-6B78-424A-A608-46D6D6E98365}" destId="{2E15BEC7-00E2-4CA6-A549-6755ED070985}" srcOrd="1" destOrd="0" presId="urn:microsoft.com/office/officeart/2018/2/layout/IconVerticalSolidList"/>
    <dgm:cxn modelId="{FCD7F6B8-AE28-4737-861D-BE7070422807}" type="presParOf" srcId="{C7711DB5-6B78-424A-A608-46D6D6E98365}" destId="{65127B95-5F97-43CA-8DF4-4FF961AE96D8}" srcOrd="2" destOrd="0" presId="urn:microsoft.com/office/officeart/2018/2/layout/IconVerticalSolidList"/>
    <dgm:cxn modelId="{4C566064-1843-4B23-87CA-4CF311E37B29}" type="presParOf" srcId="{C7711DB5-6B78-424A-A608-46D6D6E98365}" destId="{5E7D855E-249E-4D02-81BE-7D4461692BF2}" srcOrd="3" destOrd="0" presId="urn:microsoft.com/office/officeart/2018/2/layout/IconVerticalSolidList"/>
    <dgm:cxn modelId="{1847800A-009D-4BAA-9CA6-F1330E96528C}" type="presParOf" srcId="{C7711DB5-6B78-424A-A608-46D6D6E98365}" destId="{AFE5DC7B-9231-45D3-BF3D-0FC946B5AF75}" srcOrd="4" destOrd="0" presId="urn:microsoft.com/office/officeart/2018/2/layout/IconVerticalSolidList"/>
    <dgm:cxn modelId="{D5B720BF-15E9-4B27-929F-BFE83EE382DD}" type="presParOf" srcId="{B3C63144-D492-4D51-BF28-247D4512761D}" destId="{6C5BE534-E865-4AA2-AB5A-B0D67707C114}" srcOrd="1" destOrd="0" presId="urn:microsoft.com/office/officeart/2018/2/layout/IconVerticalSolidList"/>
    <dgm:cxn modelId="{FB652C5B-8E5C-4DFA-9C12-9AE36E6FAA83}" type="presParOf" srcId="{B3C63144-D492-4D51-BF28-247D4512761D}" destId="{49B27B08-9000-48A0-8838-95C2FC77FD75}" srcOrd="2" destOrd="0" presId="urn:microsoft.com/office/officeart/2018/2/layout/IconVerticalSolidList"/>
    <dgm:cxn modelId="{E5BAB0FB-E7F3-4B43-B6C8-9CB792E72489}" type="presParOf" srcId="{49B27B08-9000-48A0-8838-95C2FC77FD75}" destId="{AF400D87-26D0-4975-9C0C-599E89DA446F}" srcOrd="0" destOrd="0" presId="urn:microsoft.com/office/officeart/2018/2/layout/IconVerticalSolidList"/>
    <dgm:cxn modelId="{AA74E2D8-EA86-478C-9C8C-72CB02E951BA}" type="presParOf" srcId="{49B27B08-9000-48A0-8838-95C2FC77FD75}" destId="{33A0D561-1FBD-4278-8166-85ADCEC4E40E}" srcOrd="1" destOrd="0" presId="urn:microsoft.com/office/officeart/2018/2/layout/IconVerticalSolidList"/>
    <dgm:cxn modelId="{FEF641E4-860F-44D5-BC76-16CFA1883C76}" type="presParOf" srcId="{49B27B08-9000-48A0-8838-95C2FC77FD75}" destId="{0823DEFC-840F-4B6D-AF63-94BAC943C533}" srcOrd="2" destOrd="0" presId="urn:microsoft.com/office/officeart/2018/2/layout/IconVerticalSolidList"/>
    <dgm:cxn modelId="{15138E4A-1C70-4B62-83C3-CA4574999AAC}" type="presParOf" srcId="{49B27B08-9000-48A0-8838-95C2FC77FD75}" destId="{F637FDD2-294F-4B21-8AA2-6FBCA6439CBB}" srcOrd="3" destOrd="0" presId="urn:microsoft.com/office/officeart/2018/2/layout/IconVerticalSolidList"/>
    <dgm:cxn modelId="{5FDBA0C0-D310-4A62-8CAE-DE4E9738828E}" type="presParOf" srcId="{B3C63144-D492-4D51-BF28-247D4512761D}" destId="{C88D02EE-049F-44C4-8C61-528E47F3DC05}" srcOrd="3" destOrd="0" presId="urn:microsoft.com/office/officeart/2018/2/layout/IconVerticalSolidList"/>
    <dgm:cxn modelId="{44A830B5-603A-407C-81A0-68B037A9B08B}" type="presParOf" srcId="{B3C63144-D492-4D51-BF28-247D4512761D}" destId="{9E856F29-40C7-4E86-95BA-512274202843}" srcOrd="4" destOrd="0" presId="urn:microsoft.com/office/officeart/2018/2/layout/IconVerticalSolidList"/>
    <dgm:cxn modelId="{037802EA-DA84-4EAC-9BFA-5818A4DA848D}" type="presParOf" srcId="{9E856F29-40C7-4E86-95BA-512274202843}" destId="{65957C80-8B48-4B59-A258-B61F305AEB5C}" srcOrd="0" destOrd="0" presId="urn:microsoft.com/office/officeart/2018/2/layout/IconVerticalSolidList"/>
    <dgm:cxn modelId="{AB6BAB5A-A161-4348-B5BD-1B153781A9A2}" type="presParOf" srcId="{9E856F29-40C7-4E86-95BA-512274202843}" destId="{7119F49F-86D7-4CA6-8FC1-BA18AFF889AB}" srcOrd="1" destOrd="0" presId="urn:microsoft.com/office/officeart/2018/2/layout/IconVerticalSolidList"/>
    <dgm:cxn modelId="{84FBA19C-CE41-4416-B8B0-669BA53EB645}" type="presParOf" srcId="{9E856F29-40C7-4E86-95BA-512274202843}" destId="{7B883EC2-74B1-47F0-BC42-527F7112BCBD}" srcOrd="2" destOrd="0" presId="urn:microsoft.com/office/officeart/2018/2/layout/IconVerticalSolidList"/>
    <dgm:cxn modelId="{DC6AA7D8-D6D8-4A5E-AD83-62C1277F2976}" type="presParOf" srcId="{9E856F29-40C7-4E86-95BA-512274202843}" destId="{1CF6E9AB-A982-4A24-BE44-48535101922A}" srcOrd="3" destOrd="0" presId="urn:microsoft.com/office/officeart/2018/2/layout/IconVerticalSolidList"/>
    <dgm:cxn modelId="{E8C310C5-A2E0-4ACD-9F90-7D46E23697DD}" type="presParOf" srcId="{B3C63144-D492-4D51-BF28-247D4512761D}" destId="{AB57E42C-18A4-4414-B1F8-005E35EDB7B2}" srcOrd="5" destOrd="0" presId="urn:microsoft.com/office/officeart/2018/2/layout/IconVerticalSolidList"/>
    <dgm:cxn modelId="{5AFEF42B-12E2-4D73-9598-FD41E9C51A8A}" type="presParOf" srcId="{B3C63144-D492-4D51-BF28-247D4512761D}" destId="{89B2396C-9B66-4004-9A3A-9148523FD9E5}" srcOrd="6" destOrd="0" presId="urn:microsoft.com/office/officeart/2018/2/layout/IconVerticalSolidList"/>
    <dgm:cxn modelId="{AB804718-E41A-42D7-9359-C6C1067DAA13}" type="presParOf" srcId="{89B2396C-9B66-4004-9A3A-9148523FD9E5}" destId="{2C4D87DC-66D7-4472-99E1-0BD828917EBF}" srcOrd="0" destOrd="0" presId="urn:microsoft.com/office/officeart/2018/2/layout/IconVerticalSolidList"/>
    <dgm:cxn modelId="{31712D6E-6A42-482B-A25B-1408F0C834DA}" type="presParOf" srcId="{89B2396C-9B66-4004-9A3A-9148523FD9E5}" destId="{4CED2A49-E463-4682-A4A7-3F1B685BCEC9}" srcOrd="1" destOrd="0" presId="urn:microsoft.com/office/officeart/2018/2/layout/IconVerticalSolidList"/>
    <dgm:cxn modelId="{92890E33-8531-47A8-B23C-E4ACB2EBEB77}" type="presParOf" srcId="{89B2396C-9B66-4004-9A3A-9148523FD9E5}" destId="{E140AAF1-A4FC-4B47-924F-94E63C61DCB4}" srcOrd="2" destOrd="0" presId="urn:microsoft.com/office/officeart/2018/2/layout/IconVerticalSolidList"/>
    <dgm:cxn modelId="{2773A58B-9BD3-47E2-95F4-1486B9EB8A52}" type="presParOf" srcId="{89B2396C-9B66-4004-9A3A-9148523FD9E5}" destId="{4A30B090-FA09-43A0-B23E-9F2D83395BB1}" srcOrd="3" destOrd="0" presId="urn:microsoft.com/office/officeart/2018/2/layout/IconVerticalSolidList"/>
    <dgm:cxn modelId="{378305B1-F4F0-44BA-8663-826FB75B10F3}" type="presParOf" srcId="{B3C63144-D492-4D51-BF28-247D4512761D}" destId="{BF9287EA-42A2-4590-9B4A-625E6A64B4E4}" srcOrd="7" destOrd="0" presId="urn:microsoft.com/office/officeart/2018/2/layout/IconVerticalSolidList"/>
    <dgm:cxn modelId="{BBAA5B4C-298F-46B6-A3B4-C164EE54D111}" type="presParOf" srcId="{B3C63144-D492-4D51-BF28-247D4512761D}" destId="{5652B6A1-E411-4D20-A94A-6049C6715EEF}" srcOrd="8" destOrd="0" presId="urn:microsoft.com/office/officeart/2018/2/layout/IconVerticalSolidList"/>
    <dgm:cxn modelId="{28A889BE-6F76-4C06-B24D-5DE207E8477B}" type="presParOf" srcId="{5652B6A1-E411-4D20-A94A-6049C6715EEF}" destId="{1D72CDEB-3C50-41F4-BE8E-36F9860403EA}" srcOrd="0" destOrd="0" presId="urn:microsoft.com/office/officeart/2018/2/layout/IconVerticalSolidList"/>
    <dgm:cxn modelId="{801A9423-999C-4642-89DD-0800646B6480}" type="presParOf" srcId="{5652B6A1-E411-4D20-A94A-6049C6715EEF}" destId="{7491C1D7-AECA-4654-AF35-D17810959D26}" srcOrd="1" destOrd="0" presId="urn:microsoft.com/office/officeart/2018/2/layout/IconVerticalSolidList"/>
    <dgm:cxn modelId="{D4706A57-3176-409E-86FF-598E19650971}" type="presParOf" srcId="{5652B6A1-E411-4D20-A94A-6049C6715EEF}" destId="{3DEA4CBC-8274-4312-98C7-019F308B5AFF}" srcOrd="2" destOrd="0" presId="urn:microsoft.com/office/officeart/2018/2/layout/IconVerticalSolidList"/>
    <dgm:cxn modelId="{139DCA2A-C2CB-4477-AE94-4912972CC046}" type="presParOf" srcId="{5652B6A1-E411-4D20-A94A-6049C6715EEF}" destId="{C6BE5EAA-EC01-4C11-9484-652F18C69A7B}"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A9B1AC-B283-4306-83AA-F4C0157BB3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FC3DEB-7187-4E11-AF81-178CFB812990}">
      <dgm:prSet/>
      <dgm:spPr/>
      <dgm:t>
        <a:bodyPr/>
        <a:lstStyle/>
        <a:p>
          <a:r>
            <a:rPr lang="en-CA"/>
            <a:t>Encapsulating an algorithm in an object is the intent of the </a:t>
          </a:r>
          <a:r>
            <a:rPr lang="en-CA" b="1"/>
            <a:t>Strategy Pattern</a:t>
          </a:r>
          <a:endParaRPr lang="en-US"/>
        </a:p>
      </dgm:t>
    </dgm:pt>
    <dgm:pt modelId="{2C492BC7-CEF8-4C17-93A7-DCAEC7CBE5D1}" type="parTrans" cxnId="{7E44B439-972F-404A-9233-2CDB9AEAF2DC}">
      <dgm:prSet/>
      <dgm:spPr/>
      <dgm:t>
        <a:bodyPr/>
        <a:lstStyle/>
        <a:p>
          <a:endParaRPr lang="en-US"/>
        </a:p>
      </dgm:t>
    </dgm:pt>
    <dgm:pt modelId="{AF098868-37B8-4FEA-B0C4-464E243811FB}" type="sibTrans" cxnId="{7E44B439-972F-404A-9233-2CDB9AEAF2DC}">
      <dgm:prSet/>
      <dgm:spPr/>
      <dgm:t>
        <a:bodyPr/>
        <a:lstStyle/>
        <a:p>
          <a:endParaRPr lang="en-US"/>
        </a:p>
      </dgm:t>
    </dgm:pt>
    <dgm:pt modelId="{4AF7D6C5-6EFD-4613-80FB-453B540A2011}">
      <dgm:prSet/>
      <dgm:spPr/>
      <dgm:t>
        <a:bodyPr/>
        <a:lstStyle/>
        <a:p>
          <a:r>
            <a:rPr lang="en-CA" dirty="0"/>
            <a:t>The key participants in the pattern are </a:t>
          </a:r>
          <a:r>
            <a:rPr lang="en-CA" b="1" dirty="0"/>
            <a:t>Strategy</a:t>
          </a:r>
          <a:r>
            <a:rPr lang="en-CA" dirty="0"/>
            <a:t> objects (compositor) and the </a:t>
          </a:r>
          <a:r>
            <a:rPr lang="en-CA" b="1" dirty="0"/>
            <a:t>context</a:t>
          </a:r>
          <a:r>
            <a:rPr lang="en-CA" dirty="0"/>
            <a:t> (composition)</a:t>
          </a:r>
          <a:endParaRPr lang="en-US" dirty="0"/>
        </a:p>
      </dgm:t>
    </dgm:pt>
    <dgm:pt modelId="{80E30CC8-61B6-4F84-B989-8CEDBC4A4CB7}" type="parTrans" cxnId="{70D93F64-2D9D-425D-AC3B-D56CB0883727}">
      <dgm:prSet/>
      <dgm:spPr/>
      <dgm:t>
        <a:bodyPr/>
        <a:lstStyle/>
        <a:p>
          <a:endParaRPr lang="en-US"/>
        </a:p>
      </dgm:t>
    </dgm:pt>
    <dgm:pt modelId="{D8C0F6F9-DAD2-408F-A261-38143FBFD6C9}" type="sibTrans" cxnId="{70D93F64-2D9D-425D-AC3B-D56CB0883727}">
      <dgm:prSet/>
      <dgm:spPr/>
      <dgm:t>
        <a:bodyPr/>
        <a:lstStyle/>
        <a:p>
          <a:endParaRPr lang="en-US"/>
        </a:p>
      </dgm:t>
    </dgm:pt>
    <dgm:pt modelId="{32FD09DB-6547-45C4-8A9B-68CF838EB228}">
      <dgm:prSet/>
      <dgm:spPr/>
      <dgm:t>
        <a:bodyPr/>
        <a:lstStyle/>
        <a:p>
          <a:r>
            <a:rPr lang="en-CA"/>
            <a:t>The key to applying the Strategy pattern is designing interfaces for the strategy and its context that are general enough to support a range of algorithms</a:t>
          </a:r>
          <a:endParaRPr lang="en-US"/>
        </a:p>
      </dgm:t>
    </dgm:pt>
    <dgm:pt modelId="{0D966F09-3699-45ED-A67D-09F0032464D8}" type="parTrans" cxnId="{54468AAB-C093-4D57-A082-6929D3924049}">
      <dgm:prSet/>
      <dgm:spPr/>
      <dgm:t>
        <a:bodyPr/>
        <a:lstStyle/>
        <a:p>
          <a:endParaRPr lang="en-US"/>
        </a:p>
      </dgm:t>
    </dgm:pt>
    <dgm:pt modelId="{914EDC65-F324-4246-A304-5783970EF883}" type="sibTrans" cxnId="{54468AAB-C093-4D57-A082-6929D3924049}">
      <dgm:prSet/>
      <dgm:spPr/>
      <dgm:t>
        <a:bodyPr/>
        <a:lstStyle/>
        <a:p>
          <a:endParaRPr lang="en-US"/>
        </a:p>
      </dgm:t>
    </dgm:pt>
    <dgm:pt modelId="{DC722E4A-8F45-4073-B824-04797FA2DEF3}">
      <dgm:prSet/>
      <dgm:spPr/>
      <dgm:t>
        <a:bodyPr/>
        <a:lstStyle/>
        <a:p>
          <a:r>
            <a:rPr lang="en-CA"/>
            <a:t>Follow the </a:t>
          </a:r>
          <a:r>
            <a:rPr lang="en-CA" b="1"/>
            <a:t>Three Strikes and Refactor </a:t>
          </a:r>
          <a:r>
            <a:rPr lang="en-CA"/>
            <a:t>rule</a:t>
          </a:r>
          <a:endParaRPr lang="en-US"/>
        </a:p>
      </dgm:t>
    </dgm:pt>
    <dgm:pt modelId="{95D5ECE9-4F6C-4CCD-916E-A2A9EB74F425}" type="parTrans" cxnId="{982C3DE0-C5BA-4735-B00F-59678A8F016F}">
      <dgm:prSet/>
      <dgm:spPr/>
      <dgm:t>
        <a:bodyPr/>
        <a:lstStyle/>
        <a:p>
          <a:endParaRPr lang="en-US"/>
        </a:p>
      </dgm:t>
    </dgm:pt>
    <dgm:pt modelId="{F11BC8C5-2908-45F3-A46B-8EB0D0DDF602}" type="sibTrans" cxnId="{982C3DE0-C5BA-4735-B00F-59678A8F016F}">
      <dgm:prSet/>
      <dgm:spPr/>
      <dgm:t>
        <a:bodyPr/>
        <a:lstStyle/>
        <a:p>
          <a:endParaRPr lang="en-US"/>
        </a:p>
      </dgm:t>
    </dgm:pt>
    <dgm:pt modelId="{5FCD0D5B-15C6-4B4D-95B2-066BEE1D6913}" type="pres">
      <dgm:prSet presAssocID="{2BA9B1AC-B283-4306-83AA-F4C0157BB383}" presName="root" presStyleCnt="0">
        <dgm:presLayoutVars>
          <dgm:dir/>
          <dgm:resizeHandles val="exact"/>
        </dgm:presLayoutVars>
      </dgm:prSet>
      <dgm:spPr/>
    </dgm:pt>
    <dgm:pt modelId="{4ACF0973-5AB1-41B0-96C4-309868ECD942}" type="pres">
      <dgm:prSet presAssocID="{89FC3DEB-7187-4E11-AF81-178CFB812990}" presName="compNode" presStyleCnt="0"/>
      <dgm:spPr/>
    </dgm:pt>
    <dgm:pt modelId="{0DAFF5D5-1461-433D-ACC4-99E448CC0C06}" type="pres">
      <dgm:prSet presAssocID="{89FC3DEB-7187-4E11-AF81-178CFB812990}" presName="bgRect" presStyleLbl="bgShp" presStyleIdx="0" presStyleCnt="4"/>
      <dgm:spPr/>
    </dgm:pt>
    <dgm:pt modelId="{C0ACCF88-AFDB-46E3-A75A-1A5F173E093D}" type="pres">
      <dgm:prSet presAssocID="{89FC3DEB-7187-4E11-AF81-178CFB8129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25FFC0C-CFAC-4B26-947D-1A49613AC027}" type="pres">
      <dgm:prSet presAssocID="{89FC3DEB-7187-4E11-AF81-178CFB812990}" presName="spaceRect" presStyleCnt="0"/>
      <dgm:spPr/>
    </dgm:pt>
    <dgm:pt modelId="{AF103A3F-7EF0-48CD-8ADA-C1CEF9B832F5}" type="pres">
      <dgm:prSet presAssocID="{89FC3DEB-7187-4E11-AF81-178CFB812990}" presName="parTx" presStyleLbl="revTx" presStyleIdx="0" presStyleCnt="4">
        <dgm:presLayoutVars>
          <dgm:chMax val="0"/>
          <dgm:chPref val="0"/>
        </dgm:presLayoutVars>
      </dgm:prSet>
      <dgm:spPr/>
    </dgm:pt>
    <dgm:pt modelId="{C461C207-3B21-4CC0-B3C5-6E7234DBD541}" type="pres">
      <dgm:prSet presAssocID="{AF098868-37B8-4FEA-B0C4-464E243811FB}" presName="sibTrans" presStyleCnt="0"/>
      <dgm:spPr/>
    </dgm:pt>
    <dgm:pt modelId="{B3836C51-D900-4454-81F6-C2C8772F28E3}" type="pres">
      <dgm:prSet presAssocID="{4AF7D6C5-6EFD-4613-80FB-453B540A2011}" presName="compNode" presStyleCnt="0"/>
      <dgm:spPr/>
    </dgm:pt>
    <dgm:pt modelId="{DE8AB3F2-730B-49C0-B2FA-F792ACD63FBC}" type="pres">
      <dgm:prSet presAssocID="{4AF7D6C5-6EFD-4613-80FB-453B540A2011}" presName="bgRect" presStyleLbl="bgShp" presStyleIdx="1" presStyleCnt="4"/>
      <dgm:spPr/>
    </dgm:pt>
    <dgm:pt modelId="{726EDBD5-DE29-4F30-9C52-C4BD841D3EF8}" type="pres">
      <dgm:prSet presAssocID="{4AF7D6C5-6EFD-4613-80FB-453B540A201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94104B6-D72D-471F-9266-6388180B6A28}" type="pres">
      <dgm:prSet presAssocID="{4AF7D6C5-6EFD-4613-80FB-453B540A2011}" presName="spaceRect" presStyleCnt="0"/>
      <dgm:spPr/>
    </dgm:pt>
    <dgm:pt modelId="{FA966A31-6018-43C1-A5C6-7C282D3C1BAB}" type="pres">
      <dgm:prSet presAssocID="{4AF7D6C5-6EFD-4613-80FB-453B540A2011}" presName="parTx" presStyleLbl="revTx" presStyleIdx="1" presStyleCnt="4">
        <dgm:presLayoutVars>
          <dgm:chMax val="0"/>
          <dgm:chPref val="0"/>
        </dgm:presLayoutVars>
      </dgm:prSet>
      <dgm:spPr/>
    </dgm:pt>
    <dgm:pt modelId="{9F6C99FD-DA8D-4DC8-8F7F-087065AF0A28}" type="pres">
      <dgm:prSet presAssocID="{D8C0F6F9-DAD2-408F-A261-38143FBFD6C9}" presName="sibTrans" presStyleCnt="0"/>
      <dgm:spPr/>
    </dgm:pt>
    <dgm:pt modelId="{9473C15F-0A3F-4090-BCEB-9B00F6B98A90}" type="pres">
      <dgm:prSet presAssocID="{32FD09DB-6547-45C4-8A9B-68CF838EB228}" presName="compNode" presStyleCnt="0"/>
      <dgm:spPr/>
    </dgm:pt>
    <dgm:pt modelId="{17229E4D-0C42-4EEB-ADC4-387CF730C7FA}" type="pres">
      <dgm:prSet presAssocID="{32FD09DB-6547-45C4-8A9B-68CF838EB228}" presName="bgRect" presStyleLbl="bgShp" presStyleIdx="2" presStyleCnt="4"/>
      <dgm:spPr/>
    </dgm:pt>
    <dgm:pt modelId="{757721BD-241C-484C-BFB3-155678C65930}" type="pres">
      <dgm:prSet presAssocID="{32FD09DB-6547-45C4-8A9B-68CF838EB22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40E68A0-856F-44DD-8724-981482C83EB3}" type="pres">
      <dgm:prSet presAssocID="{32FD09DB-6547-45C4-8A9B-68CF838EB228}" presName="spaceRect" presStyleCnt="0"/>
      <dgm:spPr/>
    </dgm:pt>
    <dgm:pt modelId="{1FD9EF74-66AE-41A6-A20E-A01E67E883B5}" type="pres">
      <dgm:prSet presAssocID="{32FD09DB-6547-45C4-8A9B-68CF838EB228}" presName="parTx" presStyleLbl="revTx" presStyleIdx="2" presStyleCnt="4">
        <dgm:presLayoutVars>
          <dgm:chMax val="0"/>
          <dgm:chPref val="0"/>
        </dgm:presLayoutVars>
      </dgm:prSet>
      <dgm:spPr/>
    </dgm:pt>
    <dgm:pt modelId="{559BE0CB-DA2F-454E-9691-7980ADBABE58}" type="pres">
      <dgm:prSet presAssocID="{914EDC65-F324-4246-A304-5783970EF883}" presName="sibTrans" presStyleCnt="0"/>
      <dgm:spPr/>
    </dgm:pt>
    <dgm:pt modelId="{E64D8E1D-1661-420B-8CAA-8B1533299638}" type="pres">
      <dgm:prSet presAssocID="{DC722E4A-8F45-4073-B824-04797FA2DEF3}" presName="compNode" presStyleCnt="0"/>
      <dgm:spPr/>
    </dgm:pt>
    <dgm:pt modelId="{2F654415-9445-4A58-8C19-12AA29243EC0}" type="pres">
      <dgm:prSet presAssocID="{DC722E4A-8F45-4073-B824-04797FA2DEF3}" presName="bgRect" presStyleLbl="bgShp" presStyleIdx="3" presStyleCnt="4"/>
      <dgm:spPr/>
    </dgm:pt>
    <dgm:pt modelId="{F7050F95-C6EF-4493-9099-62F421AB98EB}" type="pres">
      <dgm:prSet presAssocID="{DC722E4A-8F45-4073-B824-04797FA2DE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FB9EA098-12EC-480E-A5BE-2BB674F44CC3}" type="pres">
      <dgm:prSet presAssocID="{DC722E4A-8F45-4073-B824-04797FA2DEF3}" presName="spaceRect" presStyleCnt="0"/>
      <dgm:spPr/>
    </dgm:pt>
    <dgm:pt modelId="{07A72C54-2E37-4BDC-963C-950C13574DF0}" type="pres">
      <dgm:prSet presAssocID="{DC722E4A-8F45-4073-B824-04797FA2DEF3}" presName="parTx" presStyleLbl="revTx" presStyleIdx="3" presStyleCnt="4">
        <dgm:presLayoutVars>
          <dgm:chMax val="0"/>
          <dgm:chPref val="0"/>
        </dgm:presLayoutVars>
      </dgm:prSet>
      <dgm:spPr/>
    </dgm:pt>
  </dgm:ptLst>
  <dgm:cxnLst>
    <dgm:cxn modelId="{7AC42E06-B259-4370-BDFC-EFB7BD78C3C9}" type="presOf" srcId="{2BA9B1AC-B283-4306-83AA-F4C0157BB383}" destId="{5FCD0D5B-15C6-4B4D-95B2-066BEE1D6913}" srcOrd="0" destOrd="0" presId="urn:microsoft.com/office/officeart/2018/2/layout/IconVerticalSolidList"/>
    <dgm:cxn modelId="{7E44B439-972F-404A-9233-2CDB9AEAF2DC}" srcId="{2BA9B1AC-B283-4306-83AA-F4C0157BB383}" destId="{89FC3DEB-7187-4E11-AF81-178CFB812990}" srcOrd="0" destOrd="0" parTransId="{2C492BC7-CEF8-4C17-93A7-DCAEC7CBE5D1}" sibTransId="{AF098868-37B8-4FEA-B0C4-464E243811FB}"/>
    <dgm:cxn modelId="{B6EE6161-617A-4921-9A05-4A1A77896F11}" type="presOf" srcId="{4AF7D6C5-6EFD-4613-80FB-453B540A2011}" destId="{FA966A31-6018-43C1-A5C6-7C282D3C1BAB}" srcOrd="0" destOrd="0" presId="urn:microsoft.com/office/officeart/2018/2/layout/IconVerticalSolidList"/>
    <dgm:cxn modelId="{70D93F64-2D9D-425D-AC3B-D56CB0883727}" srcId="{2BA9B1AC-B283-4306-83AA-F4C0157BB383}" destId="{4AF7D6C5-6EFD-4613-80FB-453B540A2011}" srcOrd="1" destOrd="0" parTransId="{80E30CC8-61B6-4F84-B989-8CEDBC4A4CB7}" sibTransId="{D8C0F6F9-DAD2-408F-A261-38143FBFD6C9}"/>
    <dgm:cxn modelId="{54468AAB-C093-4D57-A082-6929D3924049}" srcId="{2BA9B1AC-B283-4306-83AA-F4C0157BB383}" destId="{32FD09DB-6547-45C4-8A9B-68CF838EB228}" srcOrd="2" destOrd="0" parTransId="{0D966F09-3699-45ED-A67D-09F0032464D8}" sibTransId="{914EDC65-F324-4246-A304-5783970EF883}"/>
    <dgm:cxn modelId="{FD8BF0AC-EE6B-4062-843E-AE239852F8C6}" type="presOf" srcId="{DC722E4A-8F45-4073-B824-04797FA2DEF3}" destId="{07A72C54-2E37-4BDC-963C-950C13574DF0}" srcOrd="0" destOrd="0" presId="urn:microsoft.com/office/officeart/2018/2/layout/IconVerticalSolidList"/>
    <dgm:cxn modelId="{64FF14C1-3579-400F-BB4D-935C9570BA1A}" type="presOf" srcId="{89FC3DEB-7187-4E11-AF81-178CFB812990}" destId="{AF103A3F-7EF0-48CD-8ADA-C1CEF9B832F5}" srcOrd="0" destOrd="0" presId="urn:microsoft.com/office/officeart/2018/2/layout/IconVerticalSolidList"/>
    <dgm:cxn modelId="{982C3DE0-C5BA-4735-B00F-59678A8F016F}" srcId="{2BA9B1AC-B283-4306-83AA-F4C0157BB383}" destId="{DC722E4A-8F45-4073-B824-04797FA2DEF3}" srcOrd="3" destOrd="0" parTransId="{95D5ECE9-4F6C-4CCD-916E-A2A9EB74F425}" sibTransId="{F11BC8C5-2908-45F3-A46B-8EB0D0DDF602}"/>
    <dgm:cxn modelId="{E1EE17E3-0B15-456D-8BAC-8CEC1CF95DE8}" type="presOf" srcId="{32FD09DB-6547-45C4-8A9B-68CF838EB228}" destId="{1FD9EF74-66AE-41A6-A20E-A01E67E883B5}" srcOrd="0" destOrd="0" presId="urn:microsoft.com/office/officeart/2018/2/layout/IconVerticalSolidList"/>
    <dgm:cxn modelId="{F129BEE1-BF4E-4F64-B9D1-30952E1EEC0D}" type="presParOf" srcId="{5FCD0D5B-15C6-4B4D-95B2-066BEE1D6913}" destId="{4ACF0973-5AB1-41B0-96C4-309868ECD942}" srcOrd="0" destOrd="0" presId="urn:microsoft.com/office/officeart/2018/2/layout/IconVerticalSolidList"/>
    <dgm:cxn modelId="{7D56A1BE-080D-4ED4-87C5-59CD51FC09B8}" type="presParOf" srcId="{4ACF0973-5AB1-41B0-96C4-309868ECD942}" destId="{0DAFF5D5-1461-433D-ACC4-99E448CC0C06}" srcOrd="0" destOrd="0" presId="urn:microsoft.com/office/officeart/2018/2/layout/IconVerticalSolidList"/>
    <dgm:cxn modelId="{4EEC526B-CD6D-4FE4-B6B5-357DCA56C299}" type="presParOf" srcId="{4ACF0973-5AB1-41B0-96C4-309868ECD942}" destId="{C0ACCF88-AFDB-46E3-A75A-1A5F173E093D}" srcOrd="1" destOrd="0" presId="urn:microsoft.com/office/officeart/2018/2/layout/IconVerticalSolidList"/>
    <dgm:cxn modelId="{1E6A6631-F09A-4FDC-A559-173C393C5CCE}" type="presParOf" srcId="{4ACF0973-5AB1-41B0-96C4-309868ECD942}" destId="{D25FFC0C-CFAC-4B26-947D-1A49613AC027}" srcOrd="2" destOrd="0" presId="urn:microsoft.com/office/officeart/2018/2/layout/IconVerticalSolidList"/>
    <dgm:cxn modelId="{0CDDA793-7385-4A55-BB69-48D775B1C591}" type="presParOf" srcId="{4ACF0973-5AB1-41B0-96C4-309868ECD942}" destId="{AF103A3F-7EF0-48CD-8ADA-C1CEF9B832F5}" srcOrd="3" destOrd="0" presId="urn:microsoft.com/office/officeart/2018/2/layout/IconVerticalSolidList"/>
    <dgm:cxn modelId="{B345D849-4CE4-4ADE-AD38-89E14FF47778}" type="presParOf" srcId="{5FCD0D5B-15C6-4B4D-95B2-066BEE1D6913}" destId="{C461C207-3B21-4CC0-B3C5-6E7234DBD541}" srcOrd="1" destOrd="0" presId="urn:microsoft.com/office/officeart/2018/2/layout/IconVerticalSolidList"/>
    <dgm:cxn modelId="{C1F80CBB-31DF-45E8-BB34-1E6294E00C24}" type="presParOf" srcId="{5FCD0D5B-15C6-4B4D-95B2-066BEE1D6913}" destId="{B3836C51-D900-4454-81F6-C2C8772F28E3}" srcOrd="2" destOrd="0" presId="urn:microsoft.com/office/officeart/2018/2/layout/IconVerticalSolidList"/>
    <dgm:cxn modelId="{77BDAFE9-DB68-439E-8C6E-52ED0E4C705A}" type="presParOf" srcId="{B3836C51-D900-4454-81F6-C2C8772F28E3}" destId="{DE8AB3F2-730B-49C0-B2FA-F792ACD63FBC}" srcOrd="0" destOrd="0" presId="urn:microsoft.com/office/officeart/2018/2/layout/IconVerticalSolidList"/>
    <dgm:cxn modelId="{E7E4C176-120C-45B8-9D57-BDB17543FEA0}" type="presParOf" srcId="{B3836C51-D900-4454-81F6-C2C8772F28E3}" destId="{726EDBD5-DE29-4F30-9C52-C4BD841D3EF8}" srcOrd="1" destOrd="0" presId="urn:microsoft.com/office/officeart/2018/2/layout/IconVerticalSolidList"/>
    <dgm:cxn modelId="{3FE4030E-D636-41E0-9245-442BB0090267}" type="presParOf" srcId="{B3836C51-D900-4454-81F6-C2C8772F28E3}" destId="{994104B6-D72D-471F-9266-6388180B6A28}" srcOrd="2" destOrd="0" presId="urn:microsoft.com/office/officeart/2018/2/layout/IconVerticalSolidList"/>
    <dgm:cxn modelId="{11B17AB5-EE53-4920-AED1-BC2376B2D396}" type="presParOf" srcId="{B3836C51-D900-4454-81F6-C2C8772F28E3}" destId="{FA966A31-6018-43C1-A5C6-7C282D3C1BAB}" srcOrd="3" destOrd="0" presId="urn:microsoft.com/office/officeart/2018/2/layout/IconVerticalSolidList"/>
    <dgm:cxn modelId="{F5278879-C7DF-4A3E-8947-79D6BFC91B18}" type="presParOf" srcId="{5FCD0D5B-15C6-4B4D-95B2-066BEE1D6913}" destId="{9F6C99FD-DA8D-4DC8-8F7F-087065AF0A28}" srcOrd="3" destOrd="0" presId="urn:microsoft.com/office/officeart/2018/2/layout/IconVerticalSolidList"/>
    <dgm:cxn modelId="{8AF5440F-14C6-4E78-BDB3-9888ABADC25A}" type="presParOf" srcId="{5FCD0D5B-15C6-4B4D-95B2-066BEE1D6913}" destId="{9473C15F-0A3F-4090-BCEB-9B00F6B98A90}" srcOrd="4" destOrd="0" presId="urn:microsoft.com/office/officeart/2018/2/layout/IconVerticalSolidList"/>
    <dgm:cxn modelId="{57E658F0-9511-4E85-AAEA-F79CAA81FDC0}" type="presParOf" srcId="{9473C15F-0A3F-4090-BCEB-9B00F6B98A90}" destId="{17229E4D-0C42-4EEB-ADC4-387CF730C7FA}" srcOrd="0" destOrd="0" presId="urn:microsoft.com/office/officeart/2018/2/layout/IconVerticalSolidList"/>
    <dgm:cxn modelId="{FAAF5099-127A-4809-BF8F-B5438020C21C}" type="presParOf" srcId="{9473C15F-0A3F-4090-BCEB-9B00F6B98A90}" destId="{757721BD-241C-484C-BFB3-155678C65930}" srcOrd="1" destOrd="0" presId="urn:microsoft.com/office/officeart/2018/2/layout/IconVerticalSolidList"/>
    <dgm:cxn modelId="{3A180351-9498-462C-9DA0-90B3D8DB6206}" type="presParOf" srcId="{9473C15F-0A3F-4090-BCEB-9B00F6B98A90}" destId="{040E68A0-856F-44DD-8724-981482C83EB3}" srcOrd="2" destOrd="0" presId="urn:microsoft.com/office/officeart/2018/2/layout/IconVerticalSolidList"/>
    <dgm:cxn modelId="{9BE2E4E4-42DC-4DC4-A9F7-7DFB2420A6A4}" type="presParOf" srcId="{9473C15F-0A3F-4090-BCEB-9B00F6B98A90}" destId="{1FD9EF74-66AE-41A6-A20E-A01E67E883B5}" srcOrd="3" destOrd="0" presId="urn:microsoft.com/office/officeart/2018/2/layout/IconVerticalSolidList"/>
    <dgm:cxn modelId="{6DCC7A75-AE88-4E62-925C-F648F8BC97B3}" type="presParOf" srcId="{5FCD0D5B-15C6-4B4D-95B2-066BEE1D6913}" destId="{559BE0CB-DA2F-454E-9691-7980ADBABE58}" srcOrd="5" destOrd="0" presId="urn:microsoft.com/office/officeart/2018/2/layout/IconVerticalSolidList"/>
    <dgm:cxn modelId="{DB19B674-6FC3-4D0D-8462-769BB79810B6}" type="presParOf" srcId="{5FCD0D5B-15C6-4B4D-95B2-066BEE1D6913}" destId="{E64D8E1D-1661-420B-8CAA-8B1533299638}" srcOrd="6" destOrd="0" presId="urn:microsoft.com/office/officeart/2018/2/layout/IconVerticalSolidList"/>
    <dgm:cxn modelId="{A92BAEAD-CD9E-41D6-B683-9789487DD73D}" type="presParOf" srcId="{E64D8E1D-1661-420B-8CAA-8B1533299638}" destId="{2F654415-9445-4A58-8C19-12AA29243EC0}" srcOrd="0" destOrd="0" presId="urn:microsoft.com/office/officeart/2018/2/layout/IconVerticalSolidList"/>
    <dgm:cxn modelId="{16818766-7660-492A-90C6-B551C79B4232}" type="presParOf" srcId="{E64D8E1D-1661-420B-8CAA-8B1533299638}" destId="{F7050F95-C6EF-4493-9099-62F421AB98EB}" srcOrd="1" destOrd="0" presId="urn:microsoft.com/office/officeart/2018/2/layout/IconVerticalSolidList"/>
    <dgm:cxn modelId="{2F0D79ED-0636-43BD-9390-5CAE2A721F1E}" type="presParOf" srcId="{E64D8E1D-1661-420B-8CAA-8B1533299638}" destId="{FB9EA098-12EC-480E-A5BE-2BB674F44CC3}" srcOrd="2" destOrd="0" presId="urn:microsoft.com/office/officeart/2018/2/layout/IconVerticalSolidList"/>
    <dgm:cxn modelId="{59EFE292-76D3-42BE-A9E9-83C83B2241BF}" type="presParOf" srcId="{E64D8E1D-1661-420B-8CAA-8B1533299638}" destId="{07A72C54-2E37-4BDC-963C-950C13574DF0}"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3B371-FE10-4129-B873-7887D8522AA6}">
      <dsp:nvSpPr>
        <dsp:cNvPr id="0" name=""/>
        <dsp:cNvSpPr/>
      </dsp:nvSpPr>
      <dsp:spPr>
        <a:xfrm>
          <a:off x="0" y="331780"/>
          <a:ext cx="4731975" cy="1883700"/>
        </a:xfrm>
        <a:prstGeom prst="rect">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7254" tIns="270764" rIns="367254"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Families of related algorithms </a:t>
          </a:r>
          <a:endParaRPr lang="en-US" sz="1300" kern="1200"/>
        </a:p>
        <a:p>
          <a:pPr marL="228600" lvl="2" indent="-114300" algn="l" defTabSz="577850">
            <a:lnSpc>
              <a:spcPct val="90000"/>
            </a:lnSpc>
            <a:spcBef>
              <a:spcPct val="0"/>
            </a:spcBef>
            <a:spcAft>
              <a:spcPct val="15000"/>
            </a:spcAft>
            <a:buChar char="•"/>
          </a:pPr>
          <a:r>
            <a:rPr lang="en-CA" sz="1300" kern="1200"/>
            <a:t>Inheritance factors out common functionality of algorithms</a:t>
          </a:r>
          <a:endParaRPr lang="en-US" sz="1300" kern="1200"/>
        </a:p>
        <a:p>
          <a:pPr marL="114300" lvl="1" indent="-114300" algn="l" defTabSz="577850">
            <a:lnSpc>
              <a:spcPct val="90000"/>
            </a:lnSpc>
            <a:spcBef>
              <a:spcPct val="0"/>
            </a:spcBef>
            <a:spcAft>
              <a:spcPct val="15000"/>
            </a:spcAft>
            <a:buChar char="•"/>
          </a:pPr>
          <a:r>
            <a:rPr lang="en-CA" sz="1300" kern="1200"/>
            <a:t>Alternative to subclassing</a:t>
          </a:r>
          <a:endParaRPr lang="en-US" sz="1300" kern="1200"/>
        </a:p>
        <a:p>
          <a:pPr marL="228600" lvl="2" indent="-114300" algn="l" defTabSz="577850">
            <a:lnSpc>
              <a:spcPct val="90000"/>
            </a:lnSpc>
            <a:spcBef>
              <a:spcPct val="0"/>
            </a:spcBef>
            <a:spcAft>
              <a:spcPct val="15000"/>
            </a:spcAft>
            <a:buChar char="•"/>
          </a:pPr>
          <a:r>
            <a:rPr lang="en-CA" sz="1300" kern="1200"/>
            <a:t>Allows varying the algorithm independently from the context</a:t>
          </a:r>
          <a:endParaRPr lang="en-US" sz="1300" kern="1200"/>
        </a:p>
        <a:p>
          <a:pPr marL="114300" lvl="1" indent="-114300" algn="l" defTabSz="577850">
            <a:lnSpc>
              <a:spcPct val="90000"/>
            </a:lnSpc>
            <a:spcBef>
              <a:spcPct val="0"/>
            </a:spcBef>
            <a:spcAft>
              <a:spcPct val="15000"/>
            </a:spcAft>
            <a:buChar char="•"/>
          </a:pPr>
          <a:r>
            <a:rPr lang="en-CA" sz="1300" kern="1200"/>
            <a:t>Strategies eliminate conditional statements</a:t>
          </a:r>
          <a:endParaRPr lang="en-US" sz="1300" kern="1200"/>
        </a:p>
        <a:p>
          <a:pPr marL="114300" lvl="1" indent="-114300" algn="l" defTabSz="577850">
            <a:lnSpc>
              <a:spcPct val="90000"/>
            </a:lnSpc>
            <a:spcBef>
              <a:spcPct val="0"/>
            </a:spcBef>
            <a:spcAft>
              <a:spcPct val="15000"/>
            </a:spcAft>
            <a:buChar char="•"/>
          </a:pPr>
          <a:r>
            <a:rPr lang="en-CA" sz="1300" kern="1200"/>
            <a:t>Offers different implementation of the </a:t>
          </a:r>
          <a:r>
            <a:rPr lang="en-CA" sz="1300" i="1" kern="1200"/>
            <a:t>same</a:t>
          </a:r>
          <a:r>
            <a:rPr lang="en-CA" sz="1300" kern="1200"/>
            <a:t> behavior</a:t>
          </a:r>
          <a:endParaRPr lang="en-US" sz="1300" kern="1200"/>
        </a:p>
      </dsp:txBody>
      <dsp:txXfrm>
        <a:off x="0" y="331780"/>
        <a:ext cx="4731975" cy="1883700"/>
      </dsp:txXfrm>
    </dsp:sp>
    <dsp:sp modelId="{C194D38B-1654-4AC7-BDC7-6ADCA018DBB5}">
      <dsp:nvSpPr>
        <dsp:cNvPr id="0" name=""/>
        <dsp:cNvSpPr/>
      </dsp:nvSpPr>
      <dsp:spPr>
        <a:xfrm>
          <a:off x="236598" y="139900"/>
          <a:ext cx="3312382" cy="38376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200" tIns="0" rIns="125200" bIns="0" numCol="1" spcCol="1270" anchor="ctr" anchorCtr="0">
          <a:noAutofit/>
        </a:bodyPr>
        <a:lstStyle/>
        <a:p>
          <a:pPr marL="0" lvl="0" indent="0" algn="l" defTabSz="577850">
            <a:lnSpc>
              <a:spcPct val="90000"/>
            </a:lnSpc>
            <a:spcBef>
              <a:spcPct val="0"/>
            </a:spcBef>
            <a:spcAft>
              <a:spcPct val="35000"/>
            </a:spcAft>
            <a:buNone/>
          </a:pPr>
          <a:r>
            <a:rPr lang="en-CA" sz="1300" kern="1200"/>
            <a:t>Pros:</a:t>
          </a:r>
          <a:endParaRPr lang="en-US" sz="1300" kern="1200"/>
        </a:p>
      </dsp:txBody>
      <dsp:txXfrm>
        <a:off x="255332" y="158634"/>
        <a:ext cx="3274914" cy="346292"/>
      </dsp:txXfrm>
    </dsp:sp>
    <dsp:sp modelId="{CB81954D-61DA-4742-BA5F-C62904EE2BEE}">
      <dsp:nvSpPr>
        <dsp:cNvPr id="0" name=""/>
        <dsp:cNvSpPr/>
      </dsp:nvSpPr>
      <dsp:spPr>
        <a:xfrm>
          <a:off x="0" y="2477560"/>
          <a:ext cx="4731975" cy="921375"/>
        </a:xfrm>
        <a:prstGeom prst="rect">
          <a:avLst/>
        </a:prstGeom>
        <a:solidFill>
          <a:schemeClr val="lt2">
            <a:alpha val="90000"/>
            <a:hueOff val="0"/>
            <a:satOff val="0"/>
            <a:lumOff val="0"/>
            <a:alphaOff val="0"/>
          </a:schemeClr>
        </a:solidFill>
        <a:ln w="15875"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7254" tIns="270764" rIns="367254" bIns="92456" numCol="1" spcCol="1270" anchor="t" anchorCtr="0">
          <a:noAutofit/>
        </a:bodyPr>
        <a:lstStyle/>
        <a:p>
          <a:pPr marL="114300" lvl="1" indent="-114300" algn="l" defTabSz="577850">
            <a:lnSpc>
              <a:spcPct val="90000"/>
            </a:lnSpc>
            <a:spcBef>
              <a:spcPct val="0"/>
            </a:spcBef>
            <a:spcAft>
              <a:spcPct val="15000"/>
            </a:spcAft>
            <a:buChar char="•"/>
          </a:pPr>
          <a:r>
            <a:rPr lang="en-CA" sz="1300" kern="1200"/>
            <a:t>Incurs communication overhead between algorithm and context</a:t>
          </a:r>
          <a:endParaRPr lang="en-US" sz="1300" kern="1200"/>
        </a:p>
        <a:p>
          <a:pPr marL="114300" lvl="1" indent="-114300" algn="l" defTabSz="577850">
            <a:lnSpc>
              <a:spcPct val="90000"/>
            </a:lnSpc>
            <a:spcBef>
              <a:spcPct val="0"/>
            </a:spcBef>
            <a:spcAft>
              <a:spcPct val="15000"/>
            </a:spcAft>
            <a:buChar char="•"/>
          </a:pPr>
          <a:r>
            <a:rPr lang="en-CA" sz="1300" kern="1200"/>
            <a:t>Increases the number of objects</a:t>
          </a:r>
          <a:endParaRPr lang="en-US" sz="1300" kern="1200"/>
        </a:p>
      </dsp:txBody>
      <dsp:txXfrm>
        <a:off x="0" y="2477560"/>
        <a:ext cx="4731975" cy="921375"/>
      </dsp:txXfrm>
    </dsp:sp>
    <dsp:sp modelId="{DAD48B91-0E07-4DDE-BF97-B91AA30BB798}">
      <dsp:nvSpPr>
        <dsp:cNvPr id="0" name=""/>
        <dsp:cNvSpPr/>
      </dsp:nvSpPr>
      <dsp:spPr>
        <a:xfrm>
          <a:off x="236598" y="2285680"/>
          <a:ext cx="3312382" cy="383760"/>
        </a:xfrm>
        <a:prstGeom prst="round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200" tIns="0" rIns="125200" bIns="0" numCol="1" spcCol="1270" anchor="ctr" anchorCtr="0">
          <a:noAutofit/>
        </a:bodyPr>
        <a:lstStyle/>
        <a:p>
          <a:pPr marL="0" lvl="0" indent="0" algn="l" defTabSz="577850">
            <a:lnSpc>
              <a:spcPct val="90000"/>
            </a:lnSpc>
            <a:spcBef>
              <a:spcPct val="0"/>
            </a:spcBef>
            <a:spcAft>
              <a:spcPct val="35000"/>
            </a:spcAft>
            <a:buNone/>
          </a:pPr>
          <a:r>
            <a:rPr lang="en-CA" sz="1300" kern="1200"/>
            <a:t>Cons:</a:t>
          </a:r>
          <a:endParaRPr lang="en-US" sz="1300" kern="1200"/>
        </a:p>
      </dsp:txBody>
      <dsp:txXfrm>
        <a:off x="255332" y="2304414"/>
        <a:ext cx="327491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3E7BC-1DF2-4562-811C-13B35CD53A78}">
      <dsp:nvSpPr>
        <dsp:cNvPr id="0" name=""/>
        <dsp:cNvSpPr/>
      </dsp:nvSpPr>
      <dsp:spPr>
        <a:xfrm>
          <a:off x="0" y="0"/>
          <a:ext cx="6600467" cy="877133"/>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The </a:t>
          </a:r>
          <a:r>
            <a:rPr lang="en-CA" sz="2100" b="1" kern="1200"/>
            <a:t>Compositor </a:t>
          </a:r>
          <a:r>
            <a:rPr lang="en-CA" sz="2100" kern="1200"/>
            <a:t>class encapsulates the formatting algorithm</a:t>
          </a:r>
          <a:endParaRPr lang="en-US" sz="2100" kern="1200"/>
        </a:p>
      </dsp:txBody>
      <dsp:txXfrm>
        <a:off x="25690" y="25690"/>
        <a:ext cx="5653973" cy="825753"/>
      </dsp:txXfrm>
    </dsp:sp>
    <dsp:sp modelId="{ACEE6782-8B82-40C6-9967-D767AD7E6F4A}">
      <dsp:nvSpPr>
        <dsp:cNvPr id="0" name=""/>
        <dsp:cNvSpPr/>
      </dsp:nvSpPr>
      <dsp:spPr>
        <a:xfrm>
          <a:off x="582394" y="1023321"/>
          <a:ext cx="6600467" cy="877133"/>
        </a:xfrm>
        <a:prstGeom prst="roundRect">
          <a:avLst>
            <a:gd name="adj" fmla="val 10000"/>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dirty="0"/>
            <a:t>The interface lets the compositor know </a:t>
          </a:r>
          <a:r>
            <a:rPr lang="en-CA" sz="2100" b="1" i="1" kern="1200" dirty="0"/>
            <a:t>what</a:t>
          </a:r>
          <a:r>
            <a:rPr lang="en-CA" sz="2100" kern="1200" dirty="0"/>
            <a:t> glyphs to format and </a:t>
          </a:r>
          <a:r>
            <a:rPr lang="en-CA" sz="2100" b="1" i="1" kern="1200" dirty="0"/>
            <a:t>how</a:t>
          </a:r>
          <a:r>
            <a:rPr lang="en-CA" sz="2100" kern="1200" dirty="0"/>
            <a:t> to do the formatting</a:t>
          </a:r>
          <a:endParaRPr lang="en-US" sz="2100" kern="1200" dirty="0"/>
        </a:p>
      </dsp:txBody>
      <dsp:txXfrm>
        <a:off x="608084" y="1049011"/>
        <a:ext cx="5396556" cy="825753"/>
      </dsp:txXfrm>
    </dsp:sp>
    <dsp:sp modelId="{B5B7F45B-BF70-4860-990E-EC23AAC50666}">
      <dsp:nvSpPr>
        <dsp:cNvPr id="0" name=""/>
        <dsp:cNvSpPr/>
      </dsp:nvSpPr>
      <dsp:spPr>
        <a:xfrm>
          <a:off x="1164788" y="2046643"/>
          <a:ext cx="6600467" cy="877133"/>
        </a:xfrm>
        <a:prstGeom prst="roundRect">
          <a:avLst>
            <a:gd name="adj" fmla="val 10000"/>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CA" sz="2100" kern="1200"/>
            <a:t>The glyphs formatted are children of the special </a:t>
          </a:r>
          <a:r>
            <a:rPr lang="en-CA" sz="2100" b="1" kern="1200"/>
            <a:t>Composition</a:t>
          </a:r>
          <a:r>
            <a:rPr lang="en-CA" sz="2100" kern="1200"/>
            <a:t> glyph subclass</a:t>
          </a:r>
          <a:endParaRPr lang="en-US" sz="2100" kern="1200"/>
        </a:p>
      </dsp:txBody>
      <dsp:txXfrm>
        <a:off x="1190478" y="2072333"/>
        <a:ext cx="5396556" cy="825753"/>
      </dsp:txXfrm>
    </dsp:sp>
    <dsp:sp modelId="{2DD7D30D-FE85-4CF7-BC36-E3B798D64CEA}">
      <dsp:nvSpPr>
        <dsp:cNvPr id="0" name=""/>
        <dsp:cNvSpPr/>
      </dsp:nvSpPr>
      <dsp:spPr>
        <a:xfrm>
          <a:off x="6030331" y="665159"/>
          <a:ext cx="570136" cy="57013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158612" y="665159"/>
        <a:ext cx="313574" cy="429027"/>
      </dsp:txXfrm>
    </dsp:sp>
    <dsp:sp modelId="{79745641-2ED3-4836-88FB-86F59BA0DCDD}">
      <dsp:nvSpPr>
        <dsp:cNvPr id="0" name=""/>
        <dsp:cNvSpPr/>
      </dsp:nvSpPr>
      <dsp:spPr>
        <a:xfrm>
          <a:off x="6612725" y="1682633"/>
          <a:ext cx="570136" cy="570136"/>
        </a:xfrm>
        <a:prstGeom prst="downArrow">
          <a:avLst>
            <a:gd name="adj1" fmla="val 55000"/>
            <a:gd name="adj2" fmla="val 45000"/>
          </a:avLst>
        </a:prstGeom>
        <a:solidFill>
          <a:schemeClr val="accent2">
            <a:tint val="40000"/>
            <a:alpha val="90000"/>
            <a:hueOff val="-957465"/>
            <a:satOff val="-11655"/>
            <a:lumOff val="-2511"/>
            <a:alphaOff val="0"/>
          </a:schemeClr>
        </a:solidFill>
        <a:ln w="9525" cap="rnd" cmpd="sng" algn="ctr">
          <a:solidFill>
            <a:schemeClr val="accent2">
              <a:tint val="40000"/>
              <a:alpha val="90000"/>
              <a:hueOff val="-957465"/>
              <a:satOff val="-11655"/>
              <a:lumOff val="-251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741006" y="1682633"/>
        <a:ext cx="313574" cy="4290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E2DEC-93F6-4A14-9907-B9CBB8EB80CF}">
      <dsp:nvSpPr>
        <dsp:cNvPr id="0" name=""/>
        <dsp:cNvSpPr/>
      </dsp:nvSpPr>
      <dsp:spPr>
        <a:xfrm>
          <a:off x="0" y="2284"/>
          <a:ext cx="7765256" cy="48653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5BEC7-00E2-4CA6-A549-6755ED070985}">
      <dsp:nvSpPr>
        <dsp:cNvPr id="0" name=""/>
        <dsp:cNvSpPr/>
      </dsp:nvSpPr>
      <dsp:spPr>
        <a:xfrm>
          <a:off x="147176" y="111754"/>
          <a:ext cx="267594" cy="2675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7D855E-249E-4D02-81BE-7D4461692BF2}">
      <dsp:nvSpPr>
        <dsp:cNvPr id="0" name=""/>
        <dsp:cNvSpPr/>
      </dsp:nvSpPr>
      <dsp:spPr>
        <a:xfrm>
          <a:off x="561947" y="2284"/>
          <a:ext cx="3494365" cy="4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92" tIns="51492" rIns="51492" bIns="51492" numCol="1" spcCol="1270" anchor="ctr" anchorCtr="0">
          <a:noAutofit/>
        </a:bodyPr>
        <a:lstStyle/>
        <a:p>
          <a:pPr marL="0" lvl="0" indent="0" algn="l" defTabSz="622300">
            <a:lnSpc>
              <a:spcPct val="90000"/>
            </a:lnSpc>
            <a:spcBef>
              <a:spcPct val="0"/>
            </a:spcBef>
            <a:spcAft>
              <a:spcPct val="35000"/>
            </a:spcAft>
            <a:buNone/>
          </a:pPr>
          <a:r>
            <a:rPr lang="en-CA" sz="1400" kern="1200"/>
            <a:t>A </a:t>
          </a:r>
          <a:r>
            <a:rPr lang="en-CA" sz="1400" b="1" kern="1200"/>
            <a:t>Composition</a:t>
          </a:r>
          <a:r>
            <a:rPr lang="en-CA" sz="1400" kern="1200"/>
            <a:t> gets an instance of a </a:t>
          </a:r>
          <a:r>
            <a:rPr lang="en-CA" sz="1400" b="1" kern="1200"/>
            <a:t>Compositor</a:t>
          </a:r>
          <a:r>
            <a:rPr lang="en-CA" sz="1400" kern="1200"/>
            <a:t> subclass</a:t>
          </a:r>
          <a:endParaRPr lang="en-US" sz="1400" kern="1200"/>
        </a:p>
      </dsp:txBody>
      <dsp:txXfrm>
        <a:off x="561947" y="2284"/>
        <a:ext cx="3494365" cy="486534"/>
      </dsp:txXfrm>
    </dsp:sp>
    <dsp:sp modelId="{AFE5DC7B-9231-45D3-BF3D-0FC946B5AF75}">
      <dsp:nvSpPr>
        <dsp:cNvPr id="0" name=""/>
        <dsp:cNvSpPr/>
      </dsp:nvSpPr>
      <dsp:spPr>
        <a:xfrm>
          <a:off x="4056312" y="2284"/>
          <a:ext cx="3708943" cy="4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92" tIns="51492" rIns="51492" bIns="51492" numCol="1" spcCol="1270" anchor="ctr" anchorCtr="0">
          <a:noAutofit/>
        </a:bodyPr>
        <a:lstStyle/>
        <a:p>
          <a:pPr marL="0" lvl="0" indent="0" algn="l" defTabSz="488950">
            <a:lnSpc>
              <a:spcPct val="90000"/>
            </a:lnSpc>
            <a:spcBef>
              <a:spcPct val="0"/>
            </a:spcBef>
            <a:spcAft>
              <a:spcPct val="35000"/>
            </a:spcAft>
            <a:buNone/>
          </a:pPr>
          <a:r>
            <a:rPr lang="en-CA" sz="1100" kern="1200"/>
            <a:t>The compositor subclass implements a specific formatting algorithm</a:t>
          </a:r>
          <a:endParaRPr lang="en-US" sz="1100" kern="1200"/>
        </a:p>
      </dsp:txBody>
      <dsp:txXfrm>
        <a:off x="4056312" y="2284"/>
        <a:ext cx="3708943" cy="486534"/>
      </dsp:txXfrm>
    </dsp:sp>
    <dsp:sp modelId="{AF400D87-26D0-4975-9C0C-599E89DA446F}">
      <dsp:nvSpPr>
        <dsp:cNvPr id="0" name=""/>
        <dsp:cNvSpPr/>
      </dsp:nvSpPr>
      <dsp:spPr>
        <a:xfrm>
          <a:off x="0" y="610452"/>
          <a:ext cx="7765256" cy="48653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A0D561-1FBD-4278-8166-85ADCEC4E40E}">
      <dsp:nvSpPr>
        <dsp:cNvPr id="0" name=""/>
        <dsp:cNvSpPr/>
      </dsp:nvSpPr>
      <dsp:spPr>
        <a:xfrm>
          <a:off x="147176" y="719922"/>
          <a:ext cx="267594" cy="2675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37FDD2-294F-4B21-8AA2-6FBCA6439CBB}">
      <dsp:nvSpPr>
        <dsp:cNvPr id="0" name=""/>
        <dsp:cNvSpPr/>
      </dsp:nvSpPr>
      <dsp:spPr>
        <a:xfrm>
          <a:off x="561947" y="610452"/>
          <a:ext cx="7203308" cy="4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92" tIns="51492" rIns="51492" bIns="51492" numCol="1" spcCol="1270" anchor="ctr" anchorCtr="0">
          <a:noAutofit/>
        </a:bodyPr>
        <a:lstStyle/>
        <a:p>
          <a:pPr marL="0" lvl="0" indent="0" algn="l" defTabSz="622300">
            <a:lnSpc>
              <a:spcPct val="90000"/>
            </a:lnSpc>
            <a:spcBef>
              <a:spcPct val="0"/>
            </a:spcBef>
            <a:spcAft>
              <a:spcPct val="35000"/>
            </a:spcAft>
            <a:buNone/>
          </a:pPr>
          <a:r>
            <a:rPr lang="en-CA" sz="1400" kern="1200"/>
            <a:t>An </a:t>
          </a:r>
          <a:r>
            <a:rPr lang="en-CA" sz="1400" i="1" kern="1200"/>
            <a:t>unformatted</a:t>
          </a:r>
          <a:r>
            <a:rPr lang="en-CA" sz="1400" kern="1200"/>
            <a:t> </a:t>
          </a:r>
          <a:r>
            <a:rPr lang="en-CA" sz="1400" b="1" kern="1200"/>
            <a:t>Composition</a:t>
          </a:r>
          <a:r>
            <a:rPr lang="en-CA" sz="1400" kern="1200"/>
            <a:t> object contains only visible glyphs making up the document’s content</a:t>
          </a:r>
          <a:endParaRPr lang="en-US" sz="1400" kern="1200"/>
        </a:p>
      </dsp:txBody>
      <dsp:txXfrm>
        <a:off x="561947" y="610452"/>
        <a:ext cx="7203308" cy="486534"/>
      </dsp:txXfrm>
    </dsp:sp>
    <dsp:sp modelId="{65957C80-8B48-4B59-A258-B61F305AEB5C}">
      <dsp:nvSpPr>
        <dsp:cNvPr id="0" name=""/>
        <dsp:cNvSpPr/>
      </dsp:nvSpPr>
      <dsp:spPr>
        <a:xfrm>
          <a:off x="0" y="1218621"/>
          <a:ext cx="7765256" cy="48653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9F49F-86D7-4CA6-8FC1-BA18AFF889AB}">
      <dsp:nvSpPr>
        <dsp:cNvPr id="0" name=""/>
        <dsp:cNvSpPr/>
      </dsp:nvSpPr>
      <dsp:spPr>
        <a:xfrm>
          <a:off x="147176" y="1328091"/>
          <a:ext cx="267594" cy="2675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F6E9AB-A982-4A24-BE44-48535101922A}">
      <dsp:nvSpPr>
        <dsp:cNvPr id="0" name=""/>
        <dsp:cNvSpPr/>
      </dsp:nvSpPr>
      <dsp:spPr>
        <a:xfrm>
          <a:off x="561947" y="1218621"/>
          <a:ext cx="7203308" cy="4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92" tIns="51492" rIns="51492" bIns="51492" numCol="1" spcCol="1270" anchor="ctr" anchorCtr="0">
          <a:noAutofit/>
        </a:bodyPr>
        <a:lstStyle/>
        <a:p>
          <a:pPr marL="0" lvl="0" indent="0" algn="l" defTabSz="622300">
            <a:lnSpc>
              <a:spcPct val="90000"/>
            </a:lnSpc>
            <a:spcBef>
              <a:spcPct val="0"/>
            </a:spcBef>
            <a:spcAft>
              <a:spcPct val="35000"/>
            </a:spcAft>
            <a:buNone/>
          </a:pPr>
          <a:r>
            <a:rPr lang="en-CA" sz="1400" kern="1200"/>
            <a:t>Glyphs determining the physical structure (Row and Column) are not contained</a:t>
          </a:r>
          <a:endParaRPr lang="en-US" sz="1400" kern="1200"/>
        </a:p>
      </dsp:txBody>
      <dsp:txXfrm>
        <a:off x="561947" y="1218621"/>
        <a:ext cx="7203308" cy="486534"/>
      </dsp:txXfrm>
    </dsp:sp>
    <dsp:sp modelId="{2C4D87DC-66D7-4472-99E1-0BD828917EBF}">
      <dsp:nvSpPr>
        <dsp:cNvPr id="0" name=""/>
        <dsp:cNvSpPr/>
      </dsp:nvSpPr>
      <dsp:spPr>
        <a:xfrm>
          <a:off x="0" y="1826789"/>
          <a:ext cx="7765256" cy="48653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D2A49-E463-4682-A4A7-3F1B685BCEC9}">
      <dsp:nvSpPr>
        <dsp:cNvPr id="0" name=""/>
        <dsp:cNvSpPr/>
      </dsp:nvSpPr>
      <dsp:spPr>
        <a:xfrm>
          <a:off x="147176" y="1936259"/>
          <a:ext cx="267594" cy="2675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30B090-FA09-43A0-B23E-9F2D83395BB1}">
      <dsp:nvSpPr>
        <dsp:cNvPr id="0" name=""/>
        <dsp:cNvSpPr/>
      </dsp:nvSpPr>
      <dsp:spPr>
        <a:xfrm>
          <a:off x="561947" y="1826789"/>
          <a:ext cx="7203308" cy="4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92" tIns="51492" rIns="51492" bIns="51492" numCol="1" spcCol="1270" anchor="ctr" anchorCtr="0">
          <a:noAutofit/>
        </a:bodyPr>
        <a:lstStyle/>
        <a:p>
          <a:pPr marL="0" lvl="0" indent="0" algn="l" defTabSz="622300">
            <a:lnSpc>
              <a:spcPct val="90000"/>
            </a:lnSpc>
            <a:spcBef>
              <a:spcPct val="0"/>
            </a:spcBef>
            <a:spcAft>
              <a:spcPct val="35000"/>
            </a:spcAft>
            <a:buNone/>
          </a:pPr>
          <a:r>
            <a:rPr lang="en-CA" sz="1400" kern="1200"/>
            <a:t>To format, the </a:t>
          </a:r>
          <a:r>
            <a:rPr lang="en-CA" sz="1400" b="1" kern="1200"/>
            <a:t>Composition</a:t>
          </a:r>
          <a:r>
            <a:rPr lang="en-CA" sz="1400" kern="1200"/>
            <a:t> calls </a:t>
          </a:r>
          <a:r>
            <a:rPr lang="en-CA" sz="1400" b="1" kern="1200"/>
            <a:t>compositor.Compose()</a:t>
          </a:r>
          <a:endParaRPr lang="en-US" sz="1400" kern="1200"/>
        </a:p>
      </dsp:txBody>
      <dsp:txXfrm>
        <a:off x="561947" y="1826789"/>
        <a:ext cx="7203308" cy="486534"/>
      </dsp:txXfrm>
    </dsp:sp>
    <dsp:sp modelId="{1D72CDEB-3C50-41F4-BE8E-36F9860403EA}">
      <dsp:nvSpPr>
        <dsp:cNvPr id="0" name=""/>
        <dsp:cNvSpPr/>
      </dsp:nvSpPr>
      <dsp:spPr>
        <a:xfrm>
          <a:off x="0" y="2434958"/>
          <a:ext cx="7765256" cy="48653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1C1D7-AECA-4654-AF35-D17810959D26}">
      <dsp:nvSpPr>
        <dsp:cNvPr id="0" name=""/>
        <dsp:cNvSpPr/>
      </dsp:nvSpPr>
      <dsp:spPr>
        <a:xfrm>
          <a:off x="147176" y="2544428"/>
          <a:ext cx="267594" cy="2675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BE5EAA-EC01-4C11-9484-652F18C69A7B}">
      <dsp:nvSpPr>
        <dsp:cNvPr id="0" name=""/>
        <dsp:cNvSpPr/>
      </dsp:nvSpPr>
      <dsp:spPr>
        <a:xfrm>
          <a:off x="561947" y="2434958"/>
          <a:ext cx="7203308" cy="486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92" tIns="51492" rIns="51492" bIns="51492" numCol="1" spcCol="1270" anchor="ctr" anchorCtr="0">
          <a:noAutofit/>
        </a:bodyPr>
        <a:lstStyle/>
        <a:p>
          <a:pPr marL="0" lvl="0" indent="0" algn="l" defTabSz="622300">
            <a:lnSpc>
              <a:spcPct val="90000"/>
            </a:lnSpc>
            <a:spcBef>
              <a:spcPct val="0"/>
            </a:spcBef>
            <a:spcAft>
              <a:spcPct val="35000"/>
            </a:spcAft>
            <a:buNone/>
          </a:pPr>
          <a:r>
            <a:rPr lang="en-CA" sz="1400" kern="1200"/>
            <a:t>The </a:t>
          </a:r>
          <a:r>
            <a:rPr lang="en-CA" sz="1400" b="1" kern="1200"/>
            <a:t>Compositor </a:t>
          </a:r>
          <a:r>
            <a:rPr lang="en-CA" sz="1400" kern="1200"/>
            <a:t> iterates through the </a:t>
          </a:r>
          <a:r>
            <a:rPr lang="en-CA" sz="1400" b="1" kern="1200"/>
            <a:t>Compositions</a:t>
          </a:r>
          <a:r>
            <a:rPr lang="en-CA" sz="1400" kern="1200"/>
            <a:t> children and inserts new </a:t>
          </a:r>
          <a:r>
            <a:rPr lang="en-CA" sz="1400" b="1" kern="1200"/>
            <a:t>Row</a:t>
          </a:r>
          <a:r>
            <a:rPr lang="en-CA" sz="1400" kern="1200"/>
            <a:t> and </a:t>
          </a:r>
          <a:r>
            <a:rPr lang="en-CA" sz="1400" b="1" kern="1200"/>
            <a:t>Column</a:t>
          </a:r>
          <a:r>
            <a:rPr lang="en-CA" sz="1400" kern="1200"/>
            <a:t> glyphs according to the </a:t>
          </a:r>
          <a:r>
            <a:rPr lang="en-CA" sz="1400" b="1" kern="1200"/>
            <a:t>Compositor</a:t>
          </a:r>
          <a:r>
            <a:rPr lang="en-CA" sz="1400" kern="1200"/>
            <a:t> algorithm</a:t>
          </a:r>
          <a:endParaRPr lang="en-US" sz="1400" kern="1200"/>
        </a:p>
      </dsp:txBody>
      <dsp:txXfrm>
        <a:off x="561947" y="2434958"/>
        <a:ext cx="7203308" cy="4865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FF5D5-1461-433D-ACC4-99E448CC0C06}">
      <dsp:nvSpPr>
        <dsp:cNvPr id="0" name=""/>
        <dsp:cNvSpPr/>
      </dsp:nvSpPr>
      <dsp:spPr>
        <a:xfrm>
          <a:off x="0" y="3810"/>
          <a:ext cx="4731975" cy="8347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ACCF88-AFDB-46E3-A75A-1A5F173E093D}">
      <dsp:nvSpPr>
        <dsp:cNvPr id="0" name=""/>
        <dsp:cNvSpPr/>
      </dsp:nvSpPr>
      <dsp:spPr>
        <a:xfrm>
          <a:off x="252523" y="191638"/>
          <a:ext cx="459582" cy="459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103A3F-7EF0-48CD-8ADA-C1CEF9B832F5}">
      <dsp:nvSpPr>
        <dsp:cNvPr id="0" name=""/>
        <dsp:cNvSpPr/>
      </dsp:nvSpPr>
      <dsp:spPr>
        <a:xfrm>
          <a:off x="964630" y="3810"/>
          <a:ext cx="3738127" cy="88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0" tIns="93870" rIns="93870" bIns="93870" numCol="1" spcCol="1270" anchor="ctr" anchorCtr="0">
          <a:noAutofit/>
        </a:bodyPr>
        <a:lstStyle/>
        <a:p>
          <a:pPr marL="0" lvl="0" indent="0" algn="l" defTabSz="622300">
            <a:lnSpc>
              <a:spcPct val="90000"/>
            </a:lnSpc>
            <a:spcBef>
              <a:spcPct val="0"/>
            </a:spcBef>
            <a:spcAft>
              <a:spcPct val="35000"/>
            </a:spcAft>
            <a:buNone/>
          </a:pPr>
          <a:r>
            <a:rPr lang="en-CA" sz="1400" kern="1200"/>
            <a:t>Encapsulating an algorithm in an object is the intent of the </a:t>
          </a:r>
          <a:r>
            <a:rPr lang="en-CA" sz="1400" b="1" kern="1200"/>
            <a:t>Strategy Pattern</a:t>
          </a:r>
          <a:endParaRPr lang="en-US" sz="1400" kern="1200"/>
        </a:p>
      </dsp:txBody>
      <dsp:txXfrm>
        <a:off x="964630" y="3810"/>
        <a:ext cx="3738127" cy="886963"/>
      </dsp:txXfrm>
    </dsp:sp>
    <dsp:sp modelId="{DE8AB3F2-730B-49C0-B2FA-F792ACD63FBC}">
      <dsp:nvSpPr>
        <dsp:cNvPr id="0" name=""/>
        <dsp:cNvSpPr/>
      </dsp:nvSpPr>
      <dsp:spPr>
        <a:xfrm>
          <a:off x="0" y="1112515"/>
          <a:ext cx="4731975" cy="8347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6EDBD5-DE29-4F30-9C52-C4BD841D3EF8}">
      <dsp:nvSpPr>
        <dsp:cNvPr id="0" name=""/>
        <dsp:cNvSpPr/>
      </dsp:nvSpPr>
      <dsp:spPr>
        <a:xfrm>
          <a:off x="252523" y="1300342"/>
          <a:ext cx="459582" cy="459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966A31-6018-43C1-A5C6-7C282D3C1BAB}">
      <dsp:nvSpPr>
        <dsp:cNvPr id="0" name=""/>
        <dsp:cNvSpPr/>
      </dsp:nvSpPr>
      <dsp:spPr>
        <a:xfrm>
          <a:off x="964630" y="1112515"/>
          <a:ext cx="3738127" cy="88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0" tIns="93870" rIns="93870" bIns="93870" numCol="1" spcCol="1270" anchor="ctr" anchorCtr="0">
          <a:noAutofit/>
        </a:bodyPr>
        <a:lstStyle/>
        <a:p>
          <a:pPr marL="0" lvl="0" indent="0" algn="l" defTabSz="622300">
            <a:lnSpc>
              <a:spcPct val="90000"/>
            </a:lnSpc>
            <a:spcBef>
              <a:spcPct val="0"/>
            </a:spcBef>
            <a:spcAft>
              <a:spcPct val="35000"/>
            </a:spcAft>
            <a:buNone/>
          </a:pPr>
          <a:r>
            <a:rPr lang="en-CA" sz="1400" kern="1200" dirty="0"/>
            <a:t>The key participants in the pattern are </a:t>
          </a:r>
          <a:r>
            <a:rPr lang="en-CA" sz="1400" b="1" kern="1200" dirty="0"/>
            <a:t>Strategy</a:t>
          </a:r>
          <a:r>
            <a:rPr lang="en-CA" sz="1400" kern="1200" dirty="0"/>
            <a:t> objects (compositor) and the </a:t>
          </a:r>
          <a:r>
            <a:rPr lang="en-CA" sz="1400" b="1" kern="1200" dirty="0"/>
            <a:t>context</a:t>
          </a:r>
          <a:r>
            <a:rPr lang="en-CA" sz="1400" kern="1200" dirty="0"/>
            <a:t> (composition)</a:t>
          </a:r>
          <a:endParaRPr lang="en-US" sz="1400" kern="1200" dirty="0"/>
        </a:p>
      </dsp:txBody>
      <dsp:txXfrm>
        <a:off x="964630" y="1112515"/>
        <a:ext cx="3738127" cy="886963"/>
      </dsp:txXfrm>
    </dsp:sp>
    <dsp:sp modelId="{17229E4D-0C42-4EEB-ADC4-387CF730C7FA}">
      <dsp:nvSpPr>
        <dsp:cNvPr id="0" name=""/>
        <dsp:cNvSpPr/>
      </dsp:nvSpPr>
      <dsp:spPr>
        <a:xfrm>
          <a:off x="0" y="2221219"/>
          <a:ext cx="4731975" cy="8347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721BD-241C-484C-BFB3-155678C65930}">
      <dsp:nvSpPr>
        <dsp:cNvPr id="0" name=""/>
        <dsp:cNvSpPr/>
      </dsp:nvSpPr>
      <dsp:spPr>
        <a:xfrm>
          <a:off x="252523" y="2409046"/>
          <a:ext cx="459582" cy="459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D9EF74-66AE-41A6-A20E-A01E67E883B5}">
      <dsp:nvSpPr>
        <dsp:cNvPr id="0" name=""/>
        <dsp:cNvSpPr/>
      </dsp:nvSpPr>
      <dsp:spPr>
        <a:xfrm>
          <a:off x="964630" y="2221219"/>
          <a:ext cx="3738127" cy="88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0" tIns="93870" rIns="93870" bIns="93870" numCol="1" spcCol="1270" anchor="ctr" anchorCtr="0">
          <a:noAutofit/>
        </a:bodyPr>
        <a:lstStyle/>
        <a:p>
          <a:pPr marL="0" lvl="0" indent="0" algn="l" defTabSz="622300">
            <a:lnSpc>
              <a:spcPct val="90000"/>
            </a:lnSpc>
            <a:spcBef>
              <a:spcPct val="0"/>
            </a:spcBef>
            <a:spcAft>
              <a:spcPct val="35000"/>
            </a:spcAft>
            <a:buNone/>
          </a:pPr>
          <a:r>
            <a:rPr lang="en-CA" sz="1400" kern="1200"/>
            <a:t>The key to applying the Strategy pattern is designing interfaces for the strategy and its context that are general enough to support a range of algorithms</a:t>
          </a:r>
          <a:endParaRPr lang="en-US" sz="1400" kern="1200"/>
        </a:p>
      </dsp:txBody>
      <dsp:txXfrm>
        <a:off x="964630" y="2221219"/>
        <a:ext cx="3738127" cy="886963"/>
      </dsp:txXfrm>
    </dsp:sp>
    <dsp:sp modelId="{2F654415-9445-4A58-8C19-12AA29243EC0}">
      <dsp:nvSpPr>
        <dsp:cNvPr id="0" name=""/>
        <dsp:cNvSpPr/>
      </dsp:nvSpPr>
      <dsp:spPr>
        <a:xfrm>
          <a:off x="0" y="3329923"/>
          <a:ext cx="4731975" cy="8347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50F95-C6EF-4493-9099-62F421AB98EB}">
      <dsp:nvSpPr>
        <dsp:cNvPr id="0" name=""/>
        <dsp:cNvSpPr/>
      </dsp:nvSpPr>
      <dsp:spPr>
        <a:xfrm>
          <a:off x="252523" y="3517751"/>
          <a:ext cx="459582" cy="459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A72C54-2E37-4BDC-963C-950C13574DF0}">
      <dsp:nvSpPr>
        <dsp:cNvPr id="0" name=""/>
        <dsp:cNvSpPr/>
      </dsp:nvSpPr>
      <dsp:spPr>
        <a:xfrm>
          <a:off x="964630" y="3329923"/>
          <a:ext cx="3738127" cy="886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70" tIns="93870" rIns="93870" bIns="93870" numCol="1" spcCol="1270" anchor="ctr" anchorCtr="0">
          <a:noAutofit/>
        </a:bodyPr>
        <a:lstStyle/>
        <a:p>
          <a:pPr marL="0" lvl="0" indent="0" algn="l" defTabSz="622300">
            <a:lnSpc>
              <a:spcPct val="90000"/>
            </a:lnSpc>
            <a:spcBef>
              <a:spcPct val="0"/>
            </a:spcBef>
            <a:spcAft>
              <a:spcPct val="35000"/>
            </a:spcAft>
            <a:buNone/>
          </a:pPr>
          <a:r>
            <a:rPr lang="en-CA" sz="1400" kern="1200"/>
            <a:t>Follow the </a:t>
          </a:r>
          <a:r>
            <a:rPr lang="en-CA" sz="1400" b="1" kern="1200"/>
            <a:t>Three Strikes and Refactor </a:t>
          </a:r>
          <a:r>
            <a:rPr lang="en-CA" sz="1400" kern="1200"/>
            <a:t>rule</a:t>
          </a:r>
          <a:endParaRPr lang="en-US" sz="1400" kern="1200"/>
        </a:p>
      </dsp:txBody>
      <dsp:txXfrm>
        <a:off x="964630" y="3329923"/>
        <a:ext cx="3738127" cy="8869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cd69c7b4_0_0: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ctr" anchorCtr="0">
            <a:noAutofit/>
          </a:bodyPr>
          <a:lstStyle/>
          <a:p>
            <a:pPr marL="0" indent="0">
              <a:buNone/>
            </a:pPr>
            <a:endParaRPr lang="en-US" dirty="0"/>
          </a:p>
        </p:txBody>
      </p:sp>
      <p:sp>
        <p:nvSpPr>
          <p:cNvPr id="52" name="Google Shape;52;g1dcd69c7b4_0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16a58af0_1_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16a58af0_1_1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ctr" anchorCtr="0">
            <a:noAutofit/>
          </a:bodyPr>
          <a:lstStyle/>
          <a:p>
            <a:pPr marL="0" indent="0">
              <a:buNone/>
            </a:pPr>
            <a:endParaRPr dirty="0"/>
          </a:p>
        </p:txBody>
      </p:sp>
      <p:sp>
        <p:nvSpPr>
          <p:cNvPr id="111" name="Google Shape;111;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616a58af0_1_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616a58af0_1_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ctr" anchorCtr="0">
            <a:noAutofit/>
          </a:bodyPr>
          <a:lstStyle/>
          <a:p>
            <a:pPr marL="0" indent="0">
              <a:buNone/>
            </a:pPr>
            <a:endParaRPr dirty="0"/>
          </a:p>
        </p:txBody>
      </p:sp>
      <p:sp>
        <p:nvSpPr>
          <p:cNvPr id="123" name="Google Shape;123;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616a58af0_1_2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616a58af0_1_2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39c69cb1_0_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39c69cb1_0_8: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defTabSz="931774">
              <a:buNone/>
              <a:defRP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dcd69c7b4_0_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dcd69c7b4_0_5: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dcd69c7b4_0_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dcd69c7b4_0_1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dcd69c7b4_0_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dcd69c7b4_0_17: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dcd69c7b4_0_2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dcd69c7b4_0_23: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174708" indent="-174708"/>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f4c4bca3_0_121: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f4c4bca3_0_121: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8461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616a58af0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616a58af0_1_0: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616a58af0_1_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616a58af0_1_6:notes"/>
          <p:cNvSpPr txBox="1">
            <a:spLocks noGrp="1"/>
          </p:cNvSpPr>
          <p:nvPr>
            <p:ph type="body" idx="1"/>
          </p:nvPr>
        </p:nvSpPr>
        <p:spPr>
          <a:xfrm>
            <a:off x="701040" y="4415790"/>
            <a:ext cx="5608320" cy="4183380"/>
          </a:xfrm>
          <a:prstGeom prst="rect">
            <a:avLst/>
          </a:prstGeom>
        </p:spPr>
        <p:txBody>
          <a:bodyPr spcFirstLastPara="1" wrap="square" lIns="93162" tIns="93162" rIns="93162" bIns="93162" anchor="t" anchorCtr="0">
            <a:noAutofit/>
          </a:bodyPr>
          <a:lstStyle/>
          <a:p>
            <a:pPr marL="0" indent="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817027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9527324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8926766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255991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455446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44205721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6833369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1014834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522817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3125" tIns="93125" rIns="93125" bIns="931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3125" tIns="93125" rIns="93125" bIns="931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4226207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3125" tIns="93125" rIns="93125" bIns="931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3125" tIns="93125" rIns="93125" bIns="931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3125" tIns="93125" rIns="93125" bIns="931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3125" tIns="93125" rIns="93125" bIns="931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1582578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684217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413491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95910143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599688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9391024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350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0899035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10/29/2021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1414339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10/29/2021</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2020757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png"/><Relationship Id="rId9" Type="http://schemas.microsoft.com/office/2007/relationships/diagramDrawing" Target="../diagrams/drawing3.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7.png"/><Relationship Id="rId9" Type="http://schemas.microsoft.com/office/2007/relationships/diagramDrawing" Target="../diagrams/drawing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53"/>
        <p:cNvGrpSpPr/>
        <p:nvPr/>
      </p:nvGrpSpPr>
      <p:grpSpPr>
        <a:xfrm>
          <a:off x="0" y="0"/>
          <a:ext cx="0" cy="0"/>
          <a:chOff x="0" y="0"/>
          <a:chExt cx="0" cy="0"/>
        </a:xfrm>
      </p:grpSpPr>
      <p:sp>
        <p:nvSpPr>
          <p:cNvPr id="60" name="Rectangle 59">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55;p13"/>
          <p:cNvSpPr txBox="1">
            <a:spLocks noGrp="1"/>
          </p:cNvSpPr>
          <p:nvPr>
            <p:ph type="subTitle" idx="1"/>
          </p:nvPr>
        </p:nvSpPr>
        <p:spPr>
          <a:xfrm>
            <a:off x="6613071" y="942975"/>
            <a:ext cx="1837595" cy="3257550"/>
          </a:xfrm>
          <a:prstGeom prst="rect">
            <a:avLst/>
          </a:prstGeom>
          <a:effectLst/>
        </p:spPr>
        <p:txBody>
          <a:bodyPr spcFirstLastPara="1" lIns="93125" tIns="93125" rIns="93125" bIns="93125" anchor="ctr" anchorCtr="0">
            <a:normAutofit/>
          </a:bodyPr>
          <a:lstStyle/>
          <a:p>
            <a:pPr marL="0" lvl="0" indent="0" algn="l" rtl="0">
              <a:spcBef>
                <a:spcPts val="0"/>
              </a:spcBef>
              <a:spcAft>
                <a:spcPts val="600"/>
              </a:spcAft>
              <a:buNone/>
            </a:pPr>
            <a:r>
              <a:rPr lang="en-CA"/>
              <a:t>Behavioral, Object focused</a:t>
            </a:r>
            <a:endParaRPr lang="en-US"/>
          </a:p>
        </p:txBody>
      </p:sp>
      <p:sp useBgFill="1">
        <p:nvSpPr>
          <p:cNvPr id="62" name="Freeform: Shape 61">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89865" cy="5143501"/>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685346" y="942975"/>
            <a:ext cx="5004649" cy="3257550"/>
          </a:xfrm>
          <a:prstGeom prst="rect">
            <a:avLst/>
          </a:prstGeom>
        </p:spPr>
        <p:txBody>
          <a:bodyPr spcFirstLastPara="1" lIns="93125" tIns="93125" rIns="93125" bIns="93125" anchor="ctr" anchorCtr="0">
            <a:normAutofit/>
          </a:bodyPr>
          <a:lstStyle/>
          <a:p>
            <a:pPr marL="0" lvl="0" indent="0" rtl="0">
              <a:spcBef>
                <a:spcPts val="0"/>
              </a:spcBef>
              <a:spcAft>
                <a:spcPts val="0"/>
              </a:spcAft>
              <a:buNone/>
            </a:pPr>
            <a:r>
              <a:rPr lang="en-CA"/>
              <a:t>Strategy Pattern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91"/>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Google Shape;92;p19"/>
          <p:cNvSpPr txBox="1">
            <a:spLocks noGrp="1"/>
          </p:cNvSpPr>
          <p:nvPr>
            <p:ph type="title"/>
          </p:nvPr>
        </p:nvSpPr>
        <p:spPr>
          <a:xfrm>
            <a:off x="685346" y="457200"/>
            <a:ext cx="7765321" cy="87357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t>Formatting</a:t>
            </a:r>
          </a:p>
        </p:txBody>
      </p:sp>
      <p:pic>
        <p:nvPicPr>
          <p:cNvPr id="100" name="Picture 9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0" y="1534885"/>
            <a:ext cx="9144000" cy="3608614"/>
          </a:xfrm>
          <a:prstGeom prst="rect">
            <a:avLst/>
          </a:prstGeom>
          <a:effectLst>
            <a:innerShdw blurRad="63500" dist="50800" dir="16200000">
              <a:prstClr val="black">
                <a:alpha val="50000"/>
              </a:prstClr>
            </a:innerShdw>
          </a:effectLst>
        </p:spPr>
      </p:pic>
      <p:sp>
        <p:nvSpPr>
          <p:cNvPr id="93" name="Google Shape;93;p19"/>
          <p:cNvSpPr txBox="1">
            <a:spLocks noGrp="1"/>
          </p:cNvSpPr>
          <p:nvPr>
            <p:ph type="body" idx="1"/>
          </p:nvPr>
        </p:nvSpPr>
        <p:spPr>
          <a:xfrm>
            <a:off x="926646" y="1861457"/>
            <a:ext cx="7282722" cy="2481943"/>
          </a:xfrm>
          <a:prstGeom prst="rect">
            <a:avLst/>
          </a:prstGeom>
        </p:spPr>
        <p:txBody>
          <a:bodyPr spcFirstLastPara="1" vert="horz" lIns="91440" tIns="45720" rIns="91440" bIns="45720" rtlCol="0" anchor="t" anchorCtr="0">
            <a:normAutofit/>
          </a:bodyPr>
          <a:lstStyle/>
          <a:p>
            <a:pPr marL="0" lvl="0" indent="0" defTabSz="457200">
              <a:spcBef>
                <a:spcPct val="20000"/>
              </a:spcBef>
              <a:spcAft>
                <a:spcPts val="600"/>
              </a:spcAft>
              <a:buSzPct val="70000"/>
              <a:buFont typeface="Wingdings 2" charset="2"/>
              <a:buNone/>
            </a:pPr>
            <a:r>
              <a:rPr lang="en-US" u="sng" dirty="0"/>
              <a:t>Definition</a:t>
            </a:r>
            <a:r>
              <a:rPr lang="en-US" dirty="0"/>
              <a:t>: Breaking a collection of glyphs into lines, lines into columns, and columns onto pages.</a:t>
            </a:r>
          </a:p>
          <a:p>
            <a:pPr marL="584200" lvl="0" indent="-254000" defTabSz="457200">
              <a:spcBef>
                <a:spcPct val="20000"/>
              </a:spcBef>
              <a:spcAft>
                <a:spcPts val="600"/>
              </a:spcAft>
              <a:buSzPct val="70000"/>
              <a:buFont typeface="Wingdings 2" charset="2"/>
              <a:buChar char="●"/>
            </a:pPr>
            <a:r>
              <a:rPr lang="en-US" dirty="0"/>
              <a:t>Many complex methods exist for formatting</a:t>
            </a:r>
          </a:p>
          <a:p>
            <a:pPr marL="584200" lvl="0" indent="-254000" defTabSz="457200">
              <a:spcBef>
                <a:spcPct val="20000"/>
              </a:spcBef>
              <a:spcAft>
                <a:spcPts val="600"/>
              </a:spcAft>
              <a:buSzPct val="70000"/>
              <a:buFont typeface="Wingdings 2" charset="2"/>
              <a:buChar char="●"/>
            </a:pPr>
            <a:r>
              <a:rPr lang="en-US" dirty="0"/>
              <a:t>We want to keep them self</a:t>
            </a:r>
            <a:r>
              <a:rPr lang="en-US" b="1" dirty="0"/>
              <a:t> </a:t>
            </a:r>
            <a:r>
              <a:rPr lang="en-US" dirty="0"/>
              <a:t>contained and independent of the document structure</a:t>
            </a:r>
          </a:p>
          <a:p>
            <a:pPr marL="889000" lvl="1" indent="-241300" defTabSz="457200">
              <a:spcBef>
                <a:spcPct val="20000"/>
              </a:spcBef>
              <a:spcAft>
                <a:spcPts val="600"/>
              </a:spcAft>
              <a:buSzPct val="70000"/>
              <a:buFont typeface="Wingdings 2" charset="2"/>
              <a:buChar char="○"/>
            </a:pPr>
            <a:r>
              <a:rPr lang="en-US" dirty="0"/>
              <a:t>Adding a new Glyph should not affect the code (</a:t>
            </a:r>
            <a:r>
              <a:rPr lang="en-US" i="1" dirty="0"/>
              <a:t>black-box reuse</a:t>
            </a:r>
            <a:r>
              <a:rPr lang="en-US" dirty="0"/>
              <a:t>)</a:t>
            </a:r>
          </a:p>
          <a:p>
            <a:pPr marL="0" lvl="0" indent="0" defTabSz="457200">
              <a:spcBef>
                <a:spcPct val="20000"/>
              </a:spcBef>
              <a:spcAft>
                <a:spcPts val="600"/>
              </a:spcAft>
              <a:buSzPct val="70000"/>
              <a:buFont typeface="Wingdings 2" charset="2"/>
              <a:buNone/>
            </a:pPr>
            <a:endParaRPr lang="en-US" dirty="0"/>
          </a:p>
          <a:p>
            <a:pPr marL="0" lvl="0" indent="0" defTabSz="457200">
              <a:spcBef>
                <a:spcPct val="20000"/>
              </a:spcBef>
              <a:spcAft>
                <a:spcPts val="600"/>
              </a:spcAft>
              <a:buSzPct val="70000"/>
              <a:buFont typeface="Wingdings 2" charset="2"/>
              <a:buNone/>
            </a:pPr>
            <a:r>
              <a:rPr lang="en-US" dirty="0"/>
              <a:t>This is done by ISOLATING and ENCAPSULATING the algorithm into an object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7"/>
        <p:cNvGrpSpPr/>
        <p:nvPr/>
      </p:nvGrpSpPr>
      <p:grpSpPr>
        <a:xfrm>
          <a:off x="0" y="0"/>
          <a:ext cx="0" cy="0"/>
          <a:chOff x="0" y="0"/>
          <a:chExt cx="0" cy="0"/>
        </a:xfrm>
      </p:grpSpPr>
      <p:sp>
        <p:nvSpPr>
          <p:cNvPr id="135" name="Rectangle 13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8" name="Google Shape;98;p20"/>
          <p:cNvSpPr txBox="1">
            <a:spLocks noGrp="1"/>
          </p:cNvSpPr>
          <p:nvPr>
            <p:ph type="title"/>
          </p:nvPr>
        </p:nvSpPr>
        <p:spPr>
          <a:xfrm>
            <a:off x="685346" y="457200"/>
            <a:ext cx="2309062" cy="727837"/>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2100" dirty="0">
                <a:ln>
                  <a:solidFill>
                    <a:srgbClr val="404040">
                      <a:alpha val="10000"/>
                    </a:srgbClr>
                  </a:solidFill>
                </a:ln>
                <a:solidFill>
                  <a:srgbClr val="DADADA"/>
                </a:solidFill>
              </a:rPr>
              <a:t>Formatting</a:t>
            </a:r>
          </a:p>
        </p:txBody>
      </p:sp>
      <p:sp>
        <p:nvSpPr>
          <p:cNvPr id="99" name="Google Shape;99;p20"/>
          <p:cNvSpPr txBox="1">
            <a:spLocks noGrp="1"/>
          </p:cNvSpPr>
          <p:nvPr>
            <p:ph type="body" idx="1"/>
          </p:nvPr>
        </p:nvSpPr>
        <p:spPr>
          <a:xfrm>
            <a:off x="685346" y="1299336"/>
            <a:ext cx="2309062" cy="3361563"/>
          </a:xfrm>
          <a:prstGeom prst="rect">
            <a:avLst/>
          </a:prstGeom>
        </p:spPr>
        <p:txBody>
          <a:bodyPr spcFirstLastPara="1" vert="horz" lIns="91440" tIns="45720" rIns="91440" bIns="45720" rtlCol="0" anchor="t" anchorCtr="0">
            <a:normAutofit/>
          </a:bodyPr>
          <a:lstStyle/>
          <a:p>
            <a:pPr marL="0" lvl="0" indent="0" defTabSz="457200">
              <a:spcBef>
                <a:spcPct val="20000"/>
              </a:spcBef>
              <a:spcAft>
                <a:spcPts val="600"/>
              </a:spcAft>
              <a:buSzPct val="70000"/>
              <a:buFont typeface="Wingdings 2" charset="2"/>
              <a:buNone/>
            </a:pPr>
            <a:r>
              <a:rPr lang="en-US" sz="1200">
                <a:ln>
                  <a:solidFill>
                    <a:srgbClr val="404040">
                      <a:alpha val="10000"/>
                    </a:srgbClr>
                  </a:solidFill>
                </a:ln>
                <a:solidFill>
                  <a:srgbClr val="DADADA"/>
                </a:solidFill>
              </a:rPr>
              <a:t>Let’s define a separate class hierarchy for formatting algorithms</a:t>
            </a:r>
          </a:p>
          <a:p>
            <a:pPr marL="292100" lvl="0" indent="-2540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The root (compositor) will define the interface</a:t>
            </a:r>
          </a:p>
          <a:p>
            <a:pPr marL="292100" lvl="0" indent="-2540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Subclasses implement a specific algorithm</a:t>
            </a:r>
          </a:p>
          <a:p>
            <a:pPr marL="292100" lvl="0" indent="-2540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A Glyph subclass can structure its children for the given algorithm object</a:t>
            </a:r>
          </a:p>
        </p:txBody>
      </p:sp>
      <p:pic>
        <p:nvPicPr>
          <p:cNvPr id="2050" name="Picture 2">
            <a:extLst>
              <a:ext uri="{FF2B5EF4-FFF2-40B4-BE49-F238E27FC236}">
                <a16:creationId xmlns:a16="http://schemas.microsoft.com/office/drawing/2014/main" id="{EFC238D5-CB7F-49CD-A1FB-A1F23826CA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79754" y="1501893"/>
            <a:ext cx="4981645" cy="2139711"/>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685346" y="457200"/>
            <a:ext cx="7765321" cy="727837"/>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t>Compositor and Composition</a:t>
            </a:r>
          </a:p>
        </p:txBody>
      </p:sp>
      <p:pic>
        <p:nvPicPr>
          <p:cNvPr id="114" name="Picture 11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0" y="1298973"/>
            <a:ext cx="9144000" cy="3844527"/>
          </a:xfrm>
          <a:prstGeom prst="rect">
            <a:avLst/>
          </a:prstGeom>
          <a:effectLst>
            <a:innerShdw blurRad="63500" dist="50800" dir="16200000">
              <a:prstClr val="black">
                <a:alpha val="50000"/>
              </a:prstClr>
            </a:innerShdw>
          </a:effectLst>
        </p:spPr>
      </p:pic>
      <p:graphicFrame>
        <p:nvGraphicFramePr>
          <p:cNvPr id="110" name="Google Shape;108;p21">
            <a:extLst>
              <a:ext uri="{FF2B5EF4-FFF2-40B4-BE49-F238E27FC236}">
                <a16:creationId xmlns:a16="http://schemas.microsoft.com/office/drawing/2014/main" id="{16574B2C-FA24-4222-BCDB-1DD2D22C834E}"/>
              </a:ext>
            </a:extLst>
          </p:cNvPr>
          <p:cNvGraphicFramePr/>
          <p:nvPr>
            <p:extLst>
              <p:ext uri="{D42A27DB-BD31-4B8C-83A1-F6EECF244321}">
                <p14:modId xmlns:p14="http://schemas.microsoft.com/office/powerpoint/2010/main" val="717661926"/>
              </p:ext>
            </p:extLst>
          </p:nvPr>
        </p:nvGraphicFramePr>
        <p:xfrm>
          <a:off x="685800" y="1419622"/>
          <a:ext cx="7765256" cy="29237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12"/>
        <p:cNvGrpSpPr/>
        <p:nvPr/>
      </p:nvGrpSpPr>
      <p:grpSpPr>
        <a:xfrm>
          <a:off x="0" y="0"/>
          <a:ext cx="0" cy="0"/>
          <a:chOff x="0" y="0"/>
          <a:chExt cx="0" cy="0"/>
        </a:xfrm>
      </p:grpSpPr>
      <p:sp>
        <p:nvSpPr>
          <p:cNvPr id="119" name="Rectangle 118">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4" name="Google Shape;114;p22"/>
          <p:cNvGraphicFramePr/>
          <p:nvPr>
            <p:extLst>
              <p:ext uri="{D42A27DB-BD31-4B8C-83A1-F6EECF244321}">
                <p14:modId xmlns:p14="http://schemas.microsoft.com/office/powerpoint/2010/main" val="580026578"/>
              </p:ext>
            </p:extLst>
          </p:nvPr>
        </p:nvGraphicFramePr>
        <p:xfrm>
          <a:off x="349008" y="1313047"/>
          <a:ext cx="8404103" cy="2517407"/>
        </p:xfrm>
        <a:graphic>
          <a:graphicData uri="http://schemas.openxmlformats.org/drawingml/2006/table">
            <a:tbl>
              <a:tblPr>
                <a:noFill/>
                <a:tableStyleId>{1B1C3B65-BBC0-4E77-B1A5-114F2CD601F6}</a:tableStyleId>
              </a:tblPr>
              <a:tblGrid>
                <a:gridCol w="2564512">
                  <a:extLst>
                    <a:ext uri="{9D8B030D-6E8A-4147-A177-3AD203B41FA5}">
                      <a16:colId xmlns:a16="http://schemas.microsoft.com/office/drawing/2014/main" val="20000"/>
                    </a:ext>
                  </a:extLst>
                </a:gridCol>
                <a:gridCol w="5839591">
                  <a:extLst>
                    <a:ext uri="{9D8B030D-6E8A-4147-A177-3AD203B41FA5}">
                      <a16:colId xmlns:a16="http://schemas.microsoft.com/office/drawing/2014/main" val="20001"/>
                    </a:ext>
                  </a:extLst>
                </a:gridCol>
              </a:tblGrid>
              <a:tr h="541715">
                <a:tc gridSpan="2">
                  <a:txBody>
                    <a:bodyPr/>
                    <a:lstStyle/>
                    <a:p>
                      <a:pPr marL="0" lvl="0" indent="0" algn="ctr" rtl="0">
                        <a:spcBef>
                          <a:spcPts val="0"/>
                        </a:spcBef>
                        <a:spcAft>
                          <a:spcPts val="0"/>
                        </a:spcAft>
                        <a:buNone/>
                      </a:pPr>
                      <a:r>
                        <a:rPr lang="en-CA" sz="2000" b="1">
                          <a:solidFill>
                            <a:srgbClr val="FFFFFF"/>
                          </a:solidFill>
                        </a:rPr>
                        <a:t>Basic Compositor Interface</a:t>
                      </a:r>
                      <a:endParaRPr sz="2000" b="1">
                        <a:solidFill>
                          <a:srgbClr val="FFFFFF"/>
                        </a:solidFill>
                      </a:endParaRPr>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541715">
                <a:tc>
                  <a:txBody>
                    <a:bodyPr/>
                    <a:lstStyle/>
                    <a:p>
                      <a:pPr marL="0" lvl="0" indent="0" algn="ctr" rtl="0">
                        <a:spcBef>
                          <a:spcPts val="0"/>
                        </a:spcBef>
                        <a:spcAft>
                          <a:spcPts val="0"/>
                        </a:spcAft>
                        <a:buNone/>
                      </a:pPr>
                      <a:r>
                        <a:rPr lang="en-CA" sz="2000" b="1">
                          <a:solidFill>
                            <a:srgbClr val="FFFFFF"/>
                          </a:solidFill>
                        </a:rPr>
                        <a:t>Responsibility</a:t>
                      </a:r>
                      <a:endParaRPr sz="2000" b="1">
                        <a:solidFill>
                          <a:srgbClr val="FFFFFF"/>
                        </a:solidFill>
                      </a:endParaRPr>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CA" sz="2000" b="1">
                          <a:solidFill>
                            <a:srgbClr val="FFFFFF"/>
                          </a:solidFill>
                        </a:rPr>
                        <a:t>Operations</a:t>
                      </a:r>
                      <a:endParaRPr sz="2000" b="1" u="sng"/>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92262">
                <a:tc>
                  <a:txBody>
                    <a:bodyPr/>
                    <a:lstStyle/>
                    <a:p>
                      <a:pPr marL="0" lvl="0" indent="0" algn="ctr" rtl="0">
                        <a:spcBef>
                          <a:spcPts val="0"/>
                        </a:spcBef>
                        <a:spcAft>
                          <a:spcPts val="0"/>
                        </a:spcAft>
                        <a:buNone/>
                      </a:pPr>
                      <a:r>
                        <a:rPr lang="en-CA" sz="2000">
                          <a:solidFill>
                            <a:srgbClr val="FFFFFF"/>
                          </a:solidFill>
                        </a:rPr>
                        <a:t>What to format</a:t>
                      </a:r>
                      <a:endParaRPr sz="2000"/>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CA" sz="2000" dirty="0">
                          <a:solidFill>
                            <a:srgbClr val="FFFFFF"/>
                          </a:solidFill>
                          <a:latin typeface="Courier New"/>
                          <a:ea typeface="Courier New"/>
                          <a:cs typeface="Courier New"/>
                          <a:sym typeface="Courier New"/>
                        </a:rPr>
                        <a:t>void </a:t>
                      </a:r>
                      <a:r>
                        <a:rPr lang="en-CA" sz="2000" dirty="0" err="1">
                          <a:solidFill>
                            <a:srgbClr val="FFFFFF"/>
                          </a:solidFill>
                          <a:latin typeface="Courier New"/>
                          <a:ea typeface="Courier New"/>
                          <a:cs typeface="Courier New"/>
                          <a:sym typeface="Courier New"/>
                        </a:rPr>
                        <a:t>SetComposition</a:t>
                      </a:r>
                      <a:r>
                        <a:rPr lang="en-CA" sz="2000" dirty="0">
                          <a:solidFill>
                            <a:srgbClr val="FFFFFF"/>
                          </a:solidFill>
                          <a:latin typeface="Courier New"/>
                          <a:ea typeface="Courier New"/>
                          <a:cs typeface="Courier New"/>
                          <a:sym typeface="Courier New"/>
                        </a:rPr>
                        <a:t>(Composition*)</a:t>
                      </a:r>
                      <a:endParaRPr sz="2000" dirty="0">
                        <a:latin typeface="Courier New"/>
                        <a:ea typeface="Courier New"/>
                        <a:cs typeface="Courier New"/>
                        <a:sym typeface="Courier New"/>
                      </a:endParaRPr>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41715">
                <a:tc>
                  <a:txBody>
                    <a:bodyPr/>
                    <a:lstStyle/>
                    <a:p>
                      <a:pPr marL="0" lvl="0" indent="0" algn="ctr" rtl="0">
                        <a:spcBef>
                          <a:spcPts val="0"/>
                        </a:spcBef>
                        <a:spcAft>
                          <a:spcPts val="0"/>
                        </a:spcAft>
                        <a:buNone/>
                      </a:pPr>
                      <a:r>
                        <a:rPr lang="en-CA" sz="2000">
                          <a:solidFill>
                            <a:srgbClr val="FFFFFF"/>
                          </a:solidFill>
                        </a:rPr>
                        <a:t>How to format</a:t>
                      </a:r>
                      <a:endParaRPr sz="2000"/>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CA" sz="2000" dirty="0">
                          <a:solidFill>
                            <a:srgbClr val="FFFFFF"/>
                          </a:solidFill>
                          <a:latin typeface="Courier New"/>
                          <a:ea typeface="Courier New"/>
                          <a:cs typeface="Courier New"/>
                          <a:sym typeface="Courier New"/>
                        </a:rPr>
                        <a:t>virtual void Compose()</a:t>
                      </a:r>
                      <a:endParaRPr sz="2000" dirty="0"/>
                    </a:p>
                  </a:txBody>
                  <a:tcPr marL="92402" marR="92402" marT="69293" marB="69293">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685346" y="457200"/>
            <a:ext cx="7765321" cy="727837"/>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2800"/>
              <a:t>How to use the Composition and Compositor</a:t>
            </a:r>
          </a:p>
        </p:txBody>
      </p:sp>
      <p:pic>
        <p:nvPicPr>
          <p:cNvPr id="126" name="Picture 125">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0" y="1298973"/>
            <a:ext cx="9144000" cy="3844527"/>
          </a:xfrm>
          <a:prstGeom prst="rect">
            <a:avLst/>
          </a:prstGeom>
          <a:effectLst>
            <a:innerShdw blurRad="63500" dist="50800" dir="16200000">
              <a:prstClr val="black">
                <a:alpha val="50000"/>
              </a:prstClr>
            </a:innerShdw>
          </a:effectLst>
        </p:spPr>
      </p:pic>
      <p:graphicFrame>
        <p:nvGraphicFramePr>
          <p:cNvPr id="122" name="Google Shape;120;p23">
            <a:extLst>
              <a:ext uri="{FF2B5EF4-FFF2-40B4-BE49-F238E27FC236}">
                <a16:creationId xmlns:a16="http://schemas.microsoft.com/office/drawing/2014/main" id="{FF3B7DAF-40CD-4937-A7FF-10CA9E220666}"/>
              </a:ext>
            </a:extLst>
          </p:cNvPr>
          <p:cNvGraphicFramePr/>
          <p:nvPr>
            <p:extLst>
              <p:ext uri="{D42A27DB-BD31-4B8C-83A1-F6EECF244321}">
                <p14:modId xmlns:p14="http://schemas.microsoft.com/office/powerpoint/2010/main" val="1943874183"/>
              </p:ext>
            </p:extLst>
          </p:nvPr>
        </p:nvGraphicFramePr>
        <p:xfrm>
          <a:off x="685800" y="1419622"/>
          <a:ext cx="7765256" cy="29237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35" name="Rectangle 13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6" name="Google Shape;126;p24"/>
          <p:cNvSpPr txBox="1">
            <a:spLocks noGrp="1"/>
          </p:cNvSpPr>
          <p:nvPr>
            <p:ph type="title"/>
          </p:nvPr>
        </p:nvSpPr>
        <p:spPr>
          <a:xfrm>
            <a:off x="685346" y="457200"/>
            <a:ext cx="2309062" cy="727837"/>
          </a:xfrm>
          <a:prstGeom prst="rect">
            <a:avLst/>
          </a:prstGeom>
        </p:spPr>
        <p:txBody>
          <a:bodyPr spcFirstLastPara="1" vert="horz" lIns="91440" tIns="45720" rIns="91440" bIns="45720" rtlCol="0" anchor="b" anchorCtr="0">
            <a:normAutofit/>
          </a:bodyPr>
          <a:lstStyle/>
          <a:p>
            <a:pPr marL="0" lvl="0" indent="0" algn="l" defTabSz="457200">
              <a:lnSpc>
                <a:spcPct val="90000"/>
              </a:lnSpc>
              <a:spcBef>
                <a:spcPct val="0"/>
              </a:spcBef>
              <a:spcAft>
                <a:spcPts val="0"/>
              </a:spcAft>
            </a:pPr>
            <a:r>
              <a:rPr lang="en-US" sz="1500">
                <a:ln>
                  <a:solidFill>
                    <a:srgbClr val="404040">
                      <a:alpha val="10000"/>
                    </a:srgbClr>
                  </a:solidFill>
                </a:ln>
                <a:solidFill>
                  <a:srgbClr val="DADADA"/>
                </a:solidFill>
              </a:rPr>
              <a:t>How to use the Composition and Compositor</a:t>
            </a:r>
          </a:p>
        </p:txBody>
      </p:sp>
      <p:sp>
        <p:nvSpPr>
          <p:cNvPr id="127" name="Google Shape;127;p24"/>
          <p:cNvSpPr txBox="1">
            <a:spLocks noGrp="1"/>
          </p:cNvSpPr>
          <p:nvPr>
            <p:ph type="body" idx="1"/>
          </p:nvPr>
        </p:nvSpPr>
        <p:spPr>
          <a:xfrm>
            <a:off x="685346" y="1299336"/>
            <a:ext cx="2309062" cy="3361563"/>
          </a:xfrm>
          <a:prstGeom prst="rect">
            <a:avLst/>
          </a:prstGeom>
        </p:spPr>
        <p:txBody>
          <a:bodyPr spcFirstLastPara="1" vert="horz" lIns="91440" tIns="45720" rIns="91440" bIns="45720" rtlCol="0" anchor="t" anchorCtr="0">
            <a:normAutofit/>
          </a:bodyPr>
          <a:lstStyle/>
          <a:p>
            <a:pPr marL="292100" lvl="0" indent="-254000" defTabSz="457200">
              <a:spcBef>
                <a:spcPct val="20000"/>
              </a:spcBef>
              <a:spcAft>
                <a:spcPts val="600"/>
              </a:spcAft>
              <a:buSzPct val="70000"/>
              <a:buFont typeface="Wingdings 2" charset="2"/>
              <a:buChar char="●"/>
            </a:pPr>
            <a:r>
              <a:rPr lang="en-US" sz="1200">
                <a:ln>
                  <a:solidFill>
                    <a:srgbClr val="404040">
                      <a:alpha val="10000"/>
                    </a:srgbClr>
                  </a:solidFill>
                </a:ln>
                <a:solidFill>
                  <a:srgbClr val="DADADA"/>
                </a:solidFill>
              </a:rPr>
              <a:t>The </a:t>
            </a:r>
            <a:r>
              <a:rPr lang="en-US" sz="1200" b="1">
                <a:ln>
                  <a:solidFill>
                    <a:srgbClr val="404040">
                      <a:alpha val="10000"/>
                    </a:srgbClr>
                  </a:solidFill>
                </a:ln>
                <a:solidFill>
                  <a:srgbClr val="DADADA"/>
                </a:solidFill>
                <a:sym typeface="Courier New"/>
              </a:rPr>
              <a:t>Compositor</a:t>
            </a:r>
            <a:r>
              <a:rPr lang="en-US" sz="1200" b="1">
                <a:ln>
                  <a:solidFill>
                    <a:srgbClr val="404040">
                      <a:alpha val="10000"/>
                    </a:srgbClr>
                  </a:solidFill>
                </a:ln>
                <a:solidFill>
                  <a:srgbClr val="DADADA"/>
                </a:solidFill>
              </a:rPr>
              <a:t> </a:t>
            </a:r>
            <a:r>
              <a:rPr lang="en-US" sz="1200">
                <a:ln>
                  <a:solidFill>
                    <a:srgbClr val="404040">
                      <a:alpha val="10000"/>
                    </a:srgbClr>
                  </a:solidFill>
                </a:ln>
                <a:solidFill>
                  <a:srgbClr val="DADADA"/>
                </a:solidFill>
              </a:rPr>
              <a:t> iterates through the </a:t>
            </a:r>
            <a:r>
              <a:rPr lang="en-US" sz="1200" b="1">
                <a:ln>
                  <a:solidFill>
                    <a:srgbClr val="404040">
                      <a:alpha val="10000"/>
                    </a:srgbClr>
                  </a:solidFill>
                </a:ln>
                <a:solidFill>
                  <a:srgbClr val="DADADA"/>
                </a:solidFill>
                <a:sym typeface="Courier New"/>
              </a:rPr>
              <a:t>Compositions</a:t>
            </a:r>
            <a:r>
              <a:rPr lang="en-US" sz="1200">
                <a:ln>
                  <a:solidFill>
                    <a:srgbClr val="404040">
                      <a:alpha val="10000"/>
                    </a:srgbClr>
                  </a:solidFill>
                </a:ln>
                <a:solidFill>
                  <a:srgbClr val="DADADA"/>
                </a:solidFill>
              </a:rPr>
              <a:t> children and inserts new </a:t>
            </a:r>
            <a:r>
              <a:rPr lang="en-US" sz="1200" b="1">
                <a:ln>
                  <a:solidFill>
                    <a:srgbClr val="404040">
                      <a:alpha val="10000"/>
                    </a:srgbClr>
                  </a:solidFill>
                </a:ln>
                <a:solidFill>
                  <a:srgbClr val="DADADA"/>
                </a:solidFill>
                <a:sym typeface="Courier New"/>
              </a:rPr>
              <a:t>Row</a:t>
            </a:r>
            <a:r>
              <a:rPr lang="en-US" sz="1200">
                <a:ln>
                  <a:solidFill>
                    <a:srgbClr val="404040">
                      <a:alpha val="10000"/>
                    </a:srgbClr>
                  </a:solidFill>
                </a:ln>
                <a:solidFill>
                  <a:srgbClr val="DADADA"/>
                </a:solidFill>
              </a:rPr>
              <a:t> and </a:t>
            </a:r>
            <a:r>
              <a:rPr lang="en-US" sz="1200" b="1">
                <a:ln>
                  <a:solidFill>
                    <a:srgbClr val="404040">
                      <a:alpha val="10000"/>
                    </a:srgbClr>
                  </a:solidFill>
                </a:ln>
                <a:solidFill>
                  <a:srgbClr val="DADADA"/>
                </a:solidFill>
                <a:sym typeface="Courier New"/>
              </a:rPr>
              <a:t>Column</a:t>
            </a:r>
            <a:r>
              <a:rPr lang="en-US" sz="1200">
                <a:ln>
                  <a:solidFill>
                    <a:srgbClr val="404040">
                      <a:alpha val="10000"/>
                    </a:srgbClr>
                  </a:solidFill>
                </a:ln>
                <a:solidFill>
                  <a:srgbClr val="DADADA"/>
                </a:solidFill>
              </a:rPr>
              <a:t> glyphs according to the </a:t>
            </a:r>
            <a:r>
              <a:rPr lang="en-US" sz="1200" b="1">
                <a:ln>
                  <a:solidFill>
                    <a:srgbClr val="404040">
                      <a:alpha val="10000"/>
                    </a:srgbClr>
                  </a:solidFill>
                </a:ln>
                <a:solidFill>
                  <a:srgbClr val="DADADA"/>
                </a:solidFill>
                <a:sym typeface="Courier New"/>
              </a:rPr>
              <a:t>Compositor</a:t>
            </a:r>
            <a:r>
              <a:rPr lang="en-US" sz="1200">
                <a:ln>
                  <a:solidFill>
                    <a:srgbClr val="404040">
                      <a:alpha val="10000"/>
                    </a:srgbClr>
                  </a:solidFill>
                </a:ln>
                <a:solidFill>
                  <a:srgbClr val="DADADA"/>
                </a:solidFill>
              </a:rPr>
              <a:t> algorithm</a:t>
            </a:r>
          </a:p>
        </p:txBody>
      </p:sp>
      <p:pic>
        <p:nvPicPr>
          <p:cNvPr id="3074" name="Picture 2">
            <a:extLst>
              <a:ext uri="{FF2B5EF4-FFF2-40B4-BE49-F238E27FC236}">
                <a16:creationId xmlns:a16="http://schemas.microsoft.com/office/drawing/2014/main" id="{4D315CFD-3493-43BC-A6CD-2D8C1A9863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79754" y="1096455"/>
            <a:ext cx="4981645" cy="2950588"/>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prstGeom prst="rect">
            <a:avLst/>
          </a:prstGeom>
        </p:spPr>
        <p:txBody>
          <a:bodyPr spcFirstLastPara="1" wrap="square" lIns="93125" tIns="93125" rIns="93125" bIns="93125" anchor="t" anchorCtr="0">
            <a:noAutofit/>
          </a:bodyPr>
          <a:lstStyle/>
          <a:p>
            <a:pPr marL="0" lvl="0" indent="0" algn="l" rtl="0">
              <a:spcBef>
                <a:spcPts val="0"/>
              </a:spcBef>
              <a:spcAft>
                <a:spcPts val="0"/>
              </a:spcAft>
              <a:buNone/>
            </a:pPr>
            <a:r>
              <a:rPr lang="en-CA"/>
              <a:t>Benefits</a:t>
            </a:r>
            <a:endParaRPr/>
          </a:p>
        </p:txBody>
      </p:sp>
      <p:sp>
        <p:nvSpPr>
          <p:cNvPr id="133" name="Google Shape;133;p25"/>
          <p:cNvSpPr txBox="1">
            <a:spLocks noGrp="1"/>
          </p:cNvSpPr>
          <p:nvPr>
            <p:ph type="body" idx="1"/>
          </p:nvPr>
        </p:nvSpPr>
        <p:spPr>
          <a:prstGeom prst="rect">
            <a:avLst/>
          </a:prstGeom>
        </p:spPr>
        <p:txBody>
          <a:bodyPr spcFirstLastPara="1" wrap="square" lIns="93125" tIns="93125" rIns="93125" bIns="93125" anchor="t" anchorCtr="0">
            <a:noAutofit/>
          </a:bodyPr>
          <a:lstStyle/>
          <a:p>
            <a:pPr marL="292100" lvl="0" indent="-254000" algn="l" rtl="0">
              <a:spcBef>
                <a:spcPts val="0"/>
              </a:spcBef>
              <a:spcAft>
                <a:spcPts val="0"/>
              </a:spcAft>
              <a:buSzPts val="1800"/>
              <a:buChar char="●"/>
            </a:pPr>
            <a:r>
              <a:rPr lang="en-CA"/>
              <a:t>The </a:t>
            </a:r>
            <a:r>
              <a:rPr lang="en-CA" b="1">
                <a:latin typeface="Courier New"/>
                <a:ea typeface="Courier New"/>
                <a:cs typeface="Courier New"/>
                <a:sym typeface="Courier New"/>
              </a:rPr>
              <a:t>Compositor-Composition</a:t>
            </a:r>
            <a:r>
              <a:rPr lang="en-CA"/>
              <a:t> class split ensures a separation between code for the physical structure, and formatting algorithm code</a:t>
            </a:r>
            <a:endParaRPr/>
          </a:p>
          <a:p>
            <a:pPr marL="292100" lvl="0" indent="-254000" algn="l" rtl="0">
              <a:spcBef>
                <a:spcPts val="0"/>
              </a:spcBef>
              <a:spcAft>
                <a:spcPts val="0"/>
              </a:spcAft>
              <a:buSzPts val="1800"/>
              <a:buChar char="●"/>
            </a:pPr>
            <a:r>
              <a:rPr lang="en-CA"/>
              <a:t>Adding a new </a:t>
            </a:r>
            <a:r>
              <a:rPr lang="en-CA" b="1">
                <a:latin typeface="Courier New"/>
                <a:ea typeface="Courier New"/>
                <a:cs typeface="Courier New"/>
                <a:sym typeface="Courier New"/>
              </a:rPr>
              <a:t>Compositor</a:t>
            </a:r>
            <a:r>
              <a:rPr lang="en-CA"/>
              <a:t> subclass does not affect the glyph classes</a:t>
            </a:r>
            <a:endParaRPr/>
          </a:p>
          <a:p>
            <a:pPr marL="292100" lvl="0" indent="-254000" algn="l" rtl="0">
              <a:spcBef>
                <a:spcPts val="0"/>
              </a:spcBef>
              <a:spcAft>
                <a:spcPts val="0"/>
              </a:spcAft>
              <a:buSzPts val="1800"/>
              <a:buChar char="●"/>
            </a:pPr>
            <a:r>
              <a:rPr lang="en-CA"/>
              <a:t>Adding a new </a:t>
            </a:r>
            <a:r>
              <a:rPr lang="en-CA" b="1">
                <a:latin typeface="Courier New"/>
                <a:ea typeface="Courier New"/>
                <a:cs typeface="Courier New"/>
                <a:sym typeface="Courier New"/>
              </a:rPr>
              <a:t>Glyph</a:t>
            </a:r>
            <a:r>
              <a:rPr lang="en-CA"/>
              <a:t> subclass does not affect the </a:t>
            </a:r>
            <a:r>
              <a:rPr lang="en-CA" b="1">
                <a:latin typeface="Courier New"/>
                <a:ea typeface="Courier New"/>
                <a:cs typeface="Courier New"/>
                <a:sym typeface="Courier New"/>
              </a:rPr>
              <a:t>Compositor</a:t>
            </a:r>
            <a:r>
              <a:rPr lang="en-CA"/>
              <a:t> classes</a:t>
            </a:r>
            <a:endParaRPr/>
          </a:p>
          <a:p>
            <a:pPr marL="292100" lvl="0" indent="-254000" algn="l" rtl="0">
              <a:spcBef>
                <a:spcPts val="0"/>
              </a:spcBef>
              <a:spcAft>
                <a:spcPts val="0"/>
              </a:spcAft>
              <a:buSzPts val="1800"/>
              <a:buChar char="●"/>
            </a:pPr>
            <a:r>
              <a:rPr lang="en-CA"/>
              <a:t>Using dynamic binding, the line-breaking algorithm can be changed at run-time through the </a:t>
            </a:r>
            <a:r>
              <a:rPr lang="en-CA" b="1">
                <a:latin typeface="Courier New"/>
                <a:ea typeface="Courier New"/>
                <a:cs typeface="Courier New"/>
                <a:sym typeface="Courier New"/>
              </a:rPr>
              <a:t>SetCompositor()</a:t>
            </a:r>
            <a:r>
              <a:rPr lang="en-CA"/>
              <a:t> operation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475307" y="457199"/>
            <a:ext cx="2559867" cy="395525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t>Strategy Pattern Review</a:t>
            </a:r>
          </a:p>
        </p:txBody>
      </p:sp>
      <p:pic>
        <p:nvPicPr>
          <p:cNvPr id="81" name="Picture 80">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3510480" y="457199"/>
            <a:ext cx="5167266" cy="3955256"/>
          </a:xfrm>
          <a:prstGeom prst="rect">
            <a:avLst/>
          </a:prstGeom>
        </p:spPr>
      </p:pic>
      <p:graphicFrame>
        <p:nvGraphicFramePr>
          <p:cNvPr id="143" name="Google Shape;139;p26">
            <a:extLst>
              <a:ext uri="{FF2B5EF4-FFF2-40B4-BE49-F238E27FC236}">
                <a16:creationId xmlns:a16="http://schemas.microsoft.com/office/drawing/2014/main" id="{B6F13238-4F53-45C9-9558-E123AB9C7677}"/>
              </a:ext>
            </a:extLst>
          </p:cNvPr>
          <p:cNvGraphicFramePr/>
          <p:nvPr>
            <p:extLst>
              <p:ext uri="{D42A27DB-BD31-4B8C-83A1-F6EECF244321}">
                <p14:modId xmlns:p14="http://schemas.microsoft.com/office/powerpoint/2010/main" val="3488844323"/>
              </p:ext>
            </p:extLst>
          </p:nvPr>
        </p:nvGraphicFramePr>
        <p:xfrm>
          <a:off x="3718692" y="665409"/>
          <a:ext cx="4731975" cy="42206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4E0C-C048-4FDF-B74F-43F0AC99349D}"/>
              </a:ext>
            </a:extLst>
          </p:cNvPr>
          <p:cNvSpPr>
            <a:spLocks noGrp="1"/>
          </p:cNvSpPr>
          <p:nvPr>
            <p:ph type="title"/>
          </p:nvPr>
        </p:nvSpPr>
        <p:spPr>
          <a:xfrm>
            <a:off x="646343" y="626537"/>
            <a:ext cx="2537124" cy="2624662"/>
          </a:xfrm>
        </p:spPr>
        <p:txBody>
          <a:bodyPr vert="horz" lIns="91440" tIns="45720" rIns="91440" bIns="45720" rtlCol="0" anchor="b">
            <a:normAutofit/>
          </a:bodyPr>
          <a:lstStyle/>
          <a:p>
            <a:pPr algn="l" defTabSz="457200">
              <a:spcBef>
                <a:spcPct val="0"/>
              </a:spcBef>
            </a:pPr>
            <a:r>
              <a:rPr lang="en-US" sz="3200"/>
              <a:t>Questions? </a:t>
            </a:r>
          </a:p>
        </p:txBody>
      </p:sp>
      <p:pic>
        <p:nvPicPr>
          <p:cNvPr id="8" name="Picture 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3414712" y="0"/>
            <a:ext cx="5729288" cy="5143500"/>
          </a:xfrm>
          <a:prstGeom prst="rect">
            <a:avLst/>
          </a:prstGeom>
        </p:spPr>
      </p:pic>
      <p:pic>
        <p:nvPicPr>
          <p:cNvPr id="10" name="Picture 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5626101" y="0"/>
            <a:ext cx="3517899" cy="5143500"/>
          </a:xfrm>
          <a:prstGeom prst="rect">
            <a:avLst/>
          </a:prstGeom>
        </p:spPr>
      </p:pic>
      <p:pic>
        <p:nvPicPr>
          <p:cNvPr id="4" name="Picture 3" descr="Many question marks on black background">
            <a:extLst>
              <a:ext uri="{FF2B5EF4-FFF2-40B4-BE49-F238E27FC236}">
                <a16:creationId xmlns:a16="http://schemas.microsoft.com/office/drawing/2014/main" id="{F4352635-62D6-4F25-BA75-A4AC0623D317}"/>
              </a:ext>
            </a:extLst>
          </p:cNvPr>
          <p:cNvPicPr>
            <a:picLocks noChangeAspect="1"/>
          </p:cNvPicPr>
          <p:nvPr/>
        </p:nvPicPr>
        <p:blipFill rotWithShape="1">
          <a:blip r:embed="rId4"/>
          <a:srcRect l="32954" r="1" b="1"/>
          <a:stretch/>
        </p:blipFill>
        <p:spPr>
          <a:xfrm>
            <a:off x="3490722" y="10"/>
            <a:ext cx="5653278" cy="5143490"/>
          </a:xfrm>
          <a:prstGeom prst="rect">
            <a:avLst/>
          </a:prstGeom>
        </p:spPr>
      </p:pic>
    </p:spTree>
    <p:extLst>
      <p:ext uri="{BB962C8B-B14F-4D97-AF65-F5344CB8AC3E}">
        <p14:creationId xmlns:p14="http://schemas.microsoft.com/office/powerpoint/2010/main" val="283085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59"/>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60;p14"/>
          <p:cNvSpPr txBox="1">
            <a:spLocks noGrp="1"/>
          </p:cNvSpPr>
          <p:nvPr>
            <p:ph type="title"/>
          </p:nvPr>
        </p:nvSpPr>
        <p:spPr>
          <a:xfrm>
            <a:off x="685346" y="457200"/>
            <a:ext cx="7765321" cy="873579"/>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t>Motivation</a:t>
            </a:r>
          </a:p>
        </p:txBody>
      </p:sp>
      <p:pic>
        <p:nvPicPr>
          <p:cNvPr id="68" name="Picture 67">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0" y="1534885"/>
            <a:ext cx="9144000" cy="3608614"/>
          </a:xfrm>
          <a:prstGeom prst="rect">
            <a:avLst/>
          </a:prstGeom>
          <a:effectLst>
            <a:innerShdw blurRad="63500" dist="50800" dir="16200000">
              <a:prstClr val="black">
                <a:alpha val="50000"/>
              </a:prstClr>
            </a:innerShdw>
          </a:effectLst>
        </p:spPr>
      </p:pic>
      <p:sp>
        <p:nvSpPr>
          <p:cNvPr id="61" name="Google Shape;61;p14"/>
          <p:cNvSpPr txBox="1">
            <a:spLocks noGrp="1"/>
          </p:cNvSpPr>
          <p:nvPr>
            <p:ph type="body" idx="1"/>
          </p:nvPr>
        </p:nvSpPr>
        <p:spPr>
          <a:xfrm>
            <a:off x="926646" y="1861457"/>
            <a:ext cx="7282722" cy="2481943"/>
          </a:xfrm>
          <a:prstGeom prst="rect">
            <a:avLst/>
          </a:prstGeom>
        </p:spPr>
        <p:txBody>
          <a:bodyPr spcFirstLastPara="1" vert="horz" lIns="91440" tIns="45720" rIns="91440" bIns="45720" rtlCol="0" anchor="t" anchorCtr="0">
            <a:normAutofit/>
          </a:bodyPr>
          <a:lstStyle/>
          <a:p>
            <a:pPr marL="292100" lvl="0" indent="-254000" defTabSz="457200">
              <a:spcBef>
                <a:spcPct val="20000"/>
              </a:spcBef>
              <a:spcAft>
                <a:spcPts val="600"/>
              </a:spcAft>
              <a:buSzPct val="70000"/>
              <a:buFont typeface="Wingdings 2" charset="2"/>
              <a:buChar char="●"/>
            </a:pPr>
            <a:r>
              <a:rPr lang="en-US" dirty="0"/>
              <a:t>Many possible algorithms exist to solve a given problem</a:t>
            </a:r>
          </a:p>
          <a:p>
            <a:pPr marL="292100" lvl="0" indent="-254000" defTabSz="457200">
              <a:spcBef>
                <a:spcPct val="20000"/>
              </a:spcBef>
              <a:spcAft>
                <a:spcPts val="600"/>
              </a:spcAft>
              <a:buSzPct val="70000"/>
              <a:buFont typeface="Wingdings 2" charset="2"/>
              <a:buChar char="●"/>
            </a:pPr>
            <a:r>
              <a:rPr lang="en-US" dirty="0"/>
              <a:t>Hard-wiring each algorithm into each instance becomes intractable</a:t>
            </a:r>
          </a:p>
          <a:p>
            <a:pPr marL="292100" lvl="0" indent="-254000" defTabSz="457200">
              <a:spcBef>
                <a:spcPct val="20000"/>
              </a:spcBef>
              <a:spcAft>
                <a:spcPts val="600"/>
              </a:spcAft>
              <a:buSzPct val="70000"/>
              <a:buFont typeface="Wingdings 2" charset="2"/>
              <a:buChar char="●"/>
            </a:pPr>
            <a:r>
              <a:rPr lang="en-US" dirty="0"/>
              <a:t>Different algorithms may be appropriate in different situations</a:t>
            </a:r>
          </a:p>
          <a:p>
            <a:pPr marL="292100" lvl="0" indent="-254000" defTabSz="457200">
              <a:spcBef>
                <a:spcPct val="20000"/>
              </a:spcBef>
              <a:spcAft>
                <a:spcPts val="600"/>
              </a:spcAft>
              <a:buSzPct val="70000"/>
              <a:buFont typeface="Wingdings 2" charset="2"/>
              <a:buChar char="●"/>
            </a:pPr>
            <a:r>
              <a:rPr lang="en-US" dirty="0"/>
              <a:t>Difficult to integrate new algorithms if code is hard-wired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15A62-D61D-41E6-8AC0-A87F1534760A}"/>
              </a:ext>
            </a:extLst>
          </p:cNvPr>
          <p:cNvSpPr>
            <a:spLocks noGrp="1"/>
          </p:cNvSpPr>
          <p:nvPr>
            <p:ph type="title"/>
          </p:nvPr>
        </p:nvSpPr>
        <p:spPr>
          <a:xfrm>
            <a:off x="625509" y="836676"/>
            <a:ext cx="2615712" cy="3470148"/>
          </a:xfrm>
        </p:spPr>
        <p:txBody>
          <a:bodyPr vert="horz" lIns="91440" tIns="45720" rIns="91440" bIns="45720" rtlCol="0" anchor="ctr">
            <a:normAutofit/>
          </a:bodyPr>
          <a:lstStyle/>
          <a:p>
            <a:pPr algn="l" defTabSz="457200">
              <a:spcBef>
                <a:spcPct val="0"/>
              </a:spcBef>
            </a:pPr>
            <a:r>
              <a:rPr lang="en-US" sz="2700"/>
              <a:t>Example</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1543050"/>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5B0A89F-90C7-42E8-AA55-667BC72E65EF}"/>
              </a:ext>
            </a:extLst>
          </p:cNvPr>
          <p:cNvSpPr>
            <a:spLocks noGrp="1"/>
          </p:cNvSpPr>
          <p:nvPr>
            <p:ph type="body" idx="1"/>
          </p:nvPr>
        </p:nvSpPr>
        <p:spPr>
          <a:xfrm>
            <a:off x="3829048" y="836676"/>
            <a:ext cx="4684014" cy="3470148"/>
          </a:xfrm>
        </p:spPr>
        <p:txBody>
          <a:bodyPr vert="horz" lIns="91440" tIns="45720" rIns="91440" bIns="45720" rtlCol="0" anchor="ctr">
            <a:normAutofit/>
          </a:bodyPr>
          <a:lstStyle/>
          <a:p>
            <a:pPr marL="114300" indent="0" defTabSz="457200">
              <a:spcBef>
                <a:spcPct val="20000"/>
              </a:spcBef>
              <a:spcAft>
                <a:spcPts val="600"/>
              </a:spcAft>
              <a:buSzPct val="70000"/>
              <a:buFont typeface="Wingdings 2" charset="2"/>
              <a:buNone/>
            </a:pPr>
            <a:r>
              <a:rPr lang="en-US" dirty="0"/>
              <a:t>A fighting game has characters with similar interfaces: move, jump, kick, and punch. But each fighter has a unique way of performing each action (ice punch, fire kick, etc.) and some fighters share some of these actions. </a:t>
            </a:r>
          </a:p>
          <a:p>
            <a:pPr defTabSz="457200">
              <a:spcBef>
                <a:spcPct val="20000"/>
              </a:spcBef>
              <a:spcAft>
                <a:spcPts val="600"/>
              </a:spcAft>
              <a:buSzPct val="70000"/>
            </a:pPr>
            <a:r>
              <a:rPr lang="en-US" dirty="0"/>
              <a:t>How can we give each character their unique set of actions while minimizing repeated code and allowing characters to change actions during runtime?</a:t>
            </a:r>
          </a:p>
        </p:txBody>
      </p:sp>
    </p:spTree>
    <p:extLst>
      <p:ext uri="{BB962C8B-B14F-4D97-AF65-F5344CB8AC3E}">
        <p14:creationId xmlns:p14="http://schemas.microsoft.com/office/powerpoint/2010/main" val="273057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66"/>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67;p15"/>
          <p:cNvSpPr txBox="1">
            <a:spLocks noGrp="1"/>
          </p:cNvSpPr>
          <p:nvPr>
            <p:ph type="title"/>
          </p:nvPr>
        </p:nvSpPr>
        <p:spPr>
          <a:xfrm>
            <a:off x="625509" y="836676"/>
            <a:ext cx="2615712" cy="3470148"/>
          </a:xfrm>
          <a:prstGeom prst="rect">
            <a:avLst/>
          </a:prstGeom>
        </p:spPr>
        <p:txBody>
          <a:bodyPr spcFirstLastPara="1" vert="horz" lIns="91440" tIns="45720" rIns="91440" bIns="45720" rtlCol="0" anchor="ctr" anchorCtr="0">
            <a:normAutofit/>
          </a:bodyPr>
          <a:lstStyle/>
          <a:p>
            <a:pPr marL="0" lvl="0" indent="0" algn="l" defTabSz="457200">
              <a:spcBef>
                <a:spcPct val="0"/>
              </a:spcBef>
              <a:spcAft>
                <a:spcPts val="0"/>
              </a:spcAft>
            </a:pPr>
            <a:r>
              <a:rPr lang="en-US" sz="2700"/>
              <a:t>Solution</a:t>
            </a:r>
          </a:p>
        </p:txBody>
      </p:sp>
      <p:cxnSp>
        <p:nvCxnSpPr>
          <p:cNvPr id="75" name="Straight Connector 74">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1543050"/>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Google Shape;68;p15"/>
          <p:cNvSpPr txBox="1">
            <a:spLocks noGrp="1"/>
          </p:cNvSpPr>
          <p:nvPr>
            <p:ph type="body" idx="1"/>
          </p:nvPr>
        </p:nvSpPr>
        <p:spPr>
          <a:xfrm>
            <a:off x="3829048" y="836676"/>
            <a:ext cx="4684014" cy="3470148"/>
          </a:xfrm>
          <a:prstGeom prst="rect">
            <a:avLst/>
          </a:prstGeom>
        </p:spPr>
        <p:txBody>
          <a:bodyPr spcFirstLastPara="1" vert="horz" lIns="91440" tIns="45720" rIns="91440" bIns="45720" rtlCol="0" anchor="ctr" anchorCtr="0">
            <a:normAutofit/>
          </a:bodyPr>
          <a:lstStyle/>
          <a:p>
            <a:pPr marL="0" lvl="0" indent="0" defTabSz="457200">
              <a:spcBef>
                <a:spcPct val="20000"/>
              </a:spcBef>
              <a:spcAft>
                <a:spcPts val="600"/>
              </a:spcAft>
              <a:buSzPct val="70000"/>
              <a:buFont typeface="Wingdings 2" charset="2"/>
              <a:buNone/>
            </a:pPr>
            <a:r>
              <a:rPr lang="en-US"/>
              <a:t>Define classes that </a:t>
            </a:r>
            <a:r>
              <a:rPr lang="en-US" u="sng"/>
              <a:t>encapsulate</a:t>
            </a:r>
            <a:r>
              <a:rPr lang="en-US"/>
              <a:t> different algorithms</a:t>
            </a:r>
          </a:p>
          <a:p>
            <a:pPr marL="0" lvl="0" indent="0" defTabSz="457200">
              <a:spcBef>
                <a:spcPct val="20000"/>
              </a:spcBef>
              <a:spcAft>
                <a:spcPts val="600"/>
              </a:spcAft>
              <a:buSzPct val="70000"/>
              <a:buFont typeface="Wingdings 2" charset="2"/>
              <a:buNone/>
            </a:pPr>
            <a:r>
              <a:rPr lang="en-US"/>
              <a:t>An algorithm encapsulated this way is called a </a:t>
            </a:r>
            <a:r>
              <a:rPr lang="en-US" b="1" u="sng"/>
              <a:t>strategy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75307" y="457199"/>
            <a:ext cx="2559867" cy="395525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4000"/>
              <a:t>Structure</a:t>
            </a:r>
          </a:p>
        </p:txBody>
      </p:sp>
      <p:sp>
        <p:nvSpPr>
          <p:cNvPr id="75" name="Google Shape;75;p16"/>
          <p:cNvSpPr txBox="1">
            <a:spLocks noGrp="1"/>
          </p:cNvSpPr>
          <p:nvPr>
            <p:ph type="body" idx="1"/>
          </p:nvPr>
        </p:nvSpPr>
        <p:spPr>
          <a:xfrm>
            <a:off x="3510480" y="494506"/>
            <a:ext cx="5167266" cy="2212835"/>
          </a:xfrm>
          <a:prstGeom prst="rect">
            <a:avLst/>
          </a:prstGeom>
        </p:spPr>
        <p:txBody>
          <a:bodyPr spcFirstLastPara="1" vert="horz" lIns="91440" tIns="45720" rIns="91440" bIns="45720" rtlCol="0" anchor="ctr" anchorCtr="0">
            <a:normAutofit fontScale="92500" lnSpcReduction="20000"/>
          </a:bodyPr>
          <a:lstStyle/>
          <a:p>
            <a:pPr marL="292100" lvl="0" indent="-254000" defTabSz="457200">
              <a:lnSpc>
                <a:spcPct val="90000"/>
              </a:lnSpc>
              <a:spcBef>
                <a:spcPct val="20000"/>
              </a:spcBef>
              <a:spcAft>
                <a:spcPts val="600"/>
              </a:spcAft>
              <a:buSzPct val="70000"/>
              <a:buFont typeface="Wingdings 2" charset="2"/>
              <a:buChar char="●"/>
            </a:pPr>
            <a:r>
              <a:rPr lang="en-US" sz="1400" b="1" dirty="0"/>
              <a:t>Strategy (Compositor)</a:t>
            </a:r>
          </a:p>
          <a:p>
            <a:pPr marL="584200" lvl="1" indent="-228600" defTabSz="457200">
              <a:lnSpc>
                <a:spcPct val="90000"/>
              </a:lnSpc>
              <a:spcBef>
                <a:spcPct val="20000"/>
              </a:spcBef>
              <a:spcAft>
                <a:spcPts val="600"/>
              </a:spcAft>
              <a:buSzPct val="70000"/>
              <a:buFont typeface="Wingdings 2" charset="2"/>
              <a:buChar char="○"/>
            </a:pPr>
            <a:r>
              <a:rPr lang="en-US" sz="1400" dirty="0"/>
              <a:t>Declares the common interface for all supported algorithms</a:t>
            </a:r>
          </a:p>
          <a:p>
            <a:pPr marL="292100" lvl="0" indent="-254000" defTabSz="457200">
              <a:lnSpc>
                <a:spcPct val="90000"/>
              </a:lnSpc>
              <a:spcBef>
                <a:spcPct val="20000"/>
              </a:spcBef>
              <a:spcAft>
                <a:spcPts val="600"/>
              </a:spcAft>
              <a:buSzPct val="70000"/>
              <a:buFont typeface="Wingdings 2" charset="2"/>
              <a:buChar char="●"/>
            </a:pPr>
            <a:r>
              <a:rPr lang="en-US" sz="1400" b="1" dirty="0"/>
              <a:t>Concrete Strategy</a:t>
            </a:r>
          </a:p>
          <a:p>
            <a:pPr marL="584200" lvl="1" indent="-228600" defTabSz="457200">
              <a:lnSpc>
                <a:spcPct val="90000"/>
              </a:lnSpc>
              <a:spcBef>
                <a:spcPct val="20000"/>
              </a:spcBef>
              <a:spcAft>
                <a:spcPts val="600"/>
              </a:spcAft>
              <a:buSzPct val="70000"/>
              <a:buFont typeface="Wingdings 2" charset="2"/>
              <a:buChar char="○"/>
            </a:pPr>
            <a:r>
              <a:rPr lang="en-US" sz="1400" dirty="0"/>
              <a:t>Implements the algorithms using the strategy interface</a:t>
            </a:r>
          </a:p>
          <a:p>
            <a:pPr marL="292100" lvl="0" indent="-254000" defTabSz="457200">
              <a:lnSpc>
                <a:spcPct val="90000"/>
              </a:lnSpc>
              <a:spcBef>
                <a:spcPct val="20000"/>
              </a:spcBef>
              <a:spcAft>
                <a:spcPts val="600"/>
              </a:spcAft>
              <a:buSzPct val="70000"/>
              <a:buFont typeface="Wingdings 2" charset="2"/>
              <a:buChar char="●"/>
            </a:pPr>
            <a:r>
              <a:rPr lang="en-US" sz="1400" b="1" dirty="0"/>
              <a:t>Context (Composition)</a:t>
            </a:r>
          </a:p>
          <a:p>
            <a:pPr marL="584200" lvl="1" indent="-228600" defTabSz="457200">
              <a:lnSpc>
                <a:spcPct val="90000"/>
              </a:lnSpc>
              <a:spcBef>
                <a:spcPct val="20000"/>
              </a:spcBef>
              <a:spcAft>
                <a:spcPts val="600"/>
              </a:spcAft>
              <a:buSzPct val="70000"/>
              <a:buFont typeface="Wingdings 2" charset="2"/>
              <a:buChar char="○"/>
            </a:pPr>
            <a:r>
              <a:rPr lang="en-US" sz="1400" dirty="0"/>
              <a:t>Configured with a concrete strategy object</a:t>
            </a:r>
          </a:p>
          <a:p>
            <a:pPr marL="584200" lvl="1" indent="-228600" defTabSz="457200">
              <a:lnSpc>
                <a:spcPct val="90000"/>
              </a:lnSpc>
              <a:spcBef>
                <a:spcPct val="20000"/>
              </a:spcBef>
              <a:spcAft>
                <a:spcPts val="600"/>
              </a:spcAft>
              <a:buSzPct val="70000"/>
              <a:buFont typeface="Wingdings 2" charset="2"/>
              <a:buChar char="○"/>
            </a:pPr>
            <a:r>
              <a:rPr lang="en-US" sz="1400" dirty="0"/>
              <a:t>Maintains reference to strategy object</a:t>
            </a:r>
          </a:p>
          <a:p>
            <a:pPr marL="584200" lvl="1" indent="-228600" defTabSz="457200">
              <a:lnSpc>
                <a:spcPct val="90000"/>
              </a:lnSpc>
              <a:spcBef>
                <a:spcPct val="20000"/>
              </a:spcBef>
              <a:spcAft>
                <a:spcPts val="600"/>
              </a:spcAft>
              <a:buSzPct val="70000"/>
              <a:buFont typeface="Wingdings 2" charset="2"/>
              <a:buChar char="○"/>
            </a:pPr>
            <a:r>
              <a:rPr lang="en-US" sz="1400" dirty="0"/>
              <a:t>May define interface to allow strategy to access its data</a:t>
            </a:r>
          </a:p>
        </p:txBody>
      </p:sp>
      <p:pic>
        <p:nvPicPr>
          <p:cNvPr id="1026" name="Picture 2">
            <a:extLst>
              <a:ext uri="{FF2B5EF4-FFF2-40B4-BE49-F238E27FC236}">
                <a16:creationId xmlns:a16="http://schemas.microsoft.com/office/drawing/2014/main" id="{A7038E72-FDF5-4420-8AA0-5FA2E038739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589864" y="2967318"/>
            <a:ext cx="3698480" cy="1387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75307" y="457199"/>
            <a:ext cx="2559867" cy="3955256"/>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3100"/>
              <a:t>Consequences</a:t>
            </a:r>
          </a:p>
        </p:txBody>
      </p:sp>
      <p:pic>
        <p:nvPicPr>
          <p:cNvPr id="88" name="Picture 87">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3510480" y="457199"/>
            <a:ext cx="5167266" cy="3955256"/>
          </a:xfrm>
          <a:prstGeom prst="rect">
            <a:avLst/>
          </a:prstGeom>
        </p:spPr>
      </p:pic>
      <p:graphicFrame>
        <p:nvGraphicFramePr>
          <p:cNvPr id="84" name="Google Shape;82;p17">
            <a:extLst>
              <a:ext uri="{FF2B5EF4-FFF2-40B4-BE49-F238E27FC236}">
                <a16:creationId xmlns:a16="http://schemas.microsoft.com/office/drawing/2014/main" id="{8A37E7DF-1A87-41FF-A461-6C0E339810AA}"/>
              </a:ext>
            </a:extLst>
          </p:cNvPr>
          <p:cNvGraphicFramePr/>
          <p:nvPr>
            <p:extLst>
              <p:ext uri="{D42A27DB-BD31-4B8C-83A1-F6EECF244321}">
                <p14:modId xmlns:p14="http://schemas.microsoft.com/office/powerpoint/2010/main" val="3653596722"/>
              </p:ext>
            </p:extLst>
          </p:nvPr>
        </p:nvGraphicFramePr>
        <p:xfrm>
          <a:off x="3718692" y="665409"/>
          <a:ext cx="4731975" cy="35388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1224900"/>
            <a:ext cx="8520600" cy="2693700"/>
          </a:xfrm>
          <a:prstGeom prst="rect">
            <a:avLst/>
          </a:prstGeom>
        </p:spPr>
        <p:txBody>
          <a:bodyPr spcFirstLastPara="1" wrap="square" lIns="93125" tIns="93125" rIns="93125" bIns="93125" anchor="t" anchorCtr="0">
            <a:noAutofit/>
          </a:bodyPr>
          <a:lstStyle/>
          <a:p>
            <a:pPr marL="0" lvl="0" indent="0" algn="ctr" rtl="0">
              <a:spcBef>
                <a:spcPts val="0"/>
              </a:spcBef>
              <a:spcAft>
                <a:spcPts val="0"/>
              </a:spcAft>
              <a:buNone/>
            </a:pPr>
            <a:r>
              <a:rPr lang="en-CA"/>
              <a:t>Example from “Design Patterns: Elements of Reusable Object-Oriented Software” </a:t>
            </a:r>
            <a:endParaRPr/>
          </a:p>
          <a:p>
            <a:pPr marL="0" lvl="0" indent="0" algn="ctr" rtl="0">
              <a:spcBef>
                <a:spcPts val="0"/>
              </a:spcBef>
              <a:spcAft>
                <a:spcPts val="0"/>
              </a:spcAft>
              <a:buNone/>
            </a:pPr>
            <a:r>
              <a:rPr lang="en-CA" sz="1800"/>
              <a:t>Erich Gamma</a:t>
            </a:r>
            <a:endParaRPr sz="1800"/>
          </a:p>
          <a:p>
            <a:pPr marL="0" lvl="0" indent="0" algn="ctr" rtl="0">
              <a:spcBef>
                <a:spcPts val="0"/>
              </a:spcBef>
              <a:spcAft>
                <a:spcPts val="0"/>
              </a:spcAft>
              <a:buNone/>
            </a:pPr>
            <a:r>
              <a:rPr lang="en-CA" sz="1800"/>
              <a:t>Richard Helm</a:t>
            </a:r>
            <a:endParaRPr sz="1800"/>
          </a:p>
          <a:p>
            <a:pPr marL="0" lvl="0" indent="0" algn="ctr" rtl="0">
              <a:spcBef>
                <a:spcPts val="0"/>
              </a:spcBef>
              <a:spcAft>
                <a:spcPts val="0"/>
              </a:spcAft>
              <a:buNone/>
            </a:pPr>
            <a:r>
              <a:rPr lang="en-CA" sz="1800"/>
              <a:t>Ralph Johnson</a:t>
            </a:r>
            <a:endParaRPr sz="1800"/>
          </a:p>
          <a:p>
            <a:pPr marL="0" lvl="0" indent="0" algn="ctr" rtl="0">
              <a:spcBef>
                <a:spcPts val="0"/>
              </a:spcBef>
              <a:spcAft>
                <a:spcPts val="0"/>
              </a:spcAft>
              <a:buNone/>
            </a:pPr>
            <a:r>
              <a:rPr lang="en-CA" sz="1800"/>
              <a:t>John Vlissides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475307" y="723900"/>
            <a:ext cx="2559867" cy="3421854"/>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SzPts val="2800"/>
            </a:pPr>
            <a:r>
              <a:rPr lang="en-US" sz="2700" dirty="0"/>
              <a:t>Back to Lexi</a:t>
            </a:r>
          </a:p>
        </p:txBody>
      </p:sp>
      <p:sp>
        <p:nvSpPr>
          <p:cNvPr id="112" name="Google Shape;112;p10"/>
          <p:cNvSpPr txBox="1">
            <a:spLocks noGrp="1"/>
          </p:cNvSpPr>
          <p:nvPr>
            <p:ph type="body" idx="1"/>
          </p:nvPr>
        </p:nvSpPr>
        <p:spPr>
          <a:xfrm>
            <a:off x="3861707" y="723900"/>
            <a:ext cx="4588960" cy="3421854"/>
          </a:xfrm>
          <a:prstGeom prst="rect">
            <a:avLst/>
          </a:prstGeom>
        </p:spPr>
        <p:txBody>
          <a:bodyPr spcFirstLastPara="1" vert="horz" lIns="91440" tIns="45720" rIns="91440" bIns="45720" rtlCol="0" anchor="t" anchorCtr="0">
            <a:normAutofit/>
          </a:bodyPr>
          <a:lstStyle/>
          <a:p>
            <a:pPr lvl="0" defTabSz="457200">
              <a:spcBef>
                <a:spcPct val="20000"/>
              </a:spcBef>
              <a:spcAft>
                <a:spcPts val="600"/>
              </a:spcAft>
              <a:buSzPct val="70000"/>
              <a:buFont typeface="Wingdings 2" charset="2"/>
              <a:buAutoNum type="arabicPeriod"/>
            </a:pPr>
            <a:r>
              <a:rPr lang="en-US" dirty="0"/>
              <a:t>Document structure: Composite Design Pattern</a:t>
            </a:r>
          </a:p>
          <a:p>
            <a:pPr lvl="0" defTabSz="457200">
              <a:spcBef>
                <a:spcPct val="20000"/>
              </a:spcBef>
              <a:spcAft>
                <a:spcPts val="600"/>
              </a:spcAft>
              <a:buSzPct val="70000"/>
              <a:buFont typeface="Wingdings 2" charset="2"/>
              <a:buAutoNum type="arabicPeriod"/>
            </a:pPr>
            <a:r>
              <a:rPr lang="en-US" b="1" dirty="0"/>
              <a:t>Formatting : Strategy Design Pattern</a:t>
            </a:r>
          </a:p>
          <a:p>
            <a:pPr lvl="0" defTabSz="457200">
              <a:spcBef>
                <a:spcPct val="20000"/>
              </a:spcBef>
              <a:spcAft>
                <a:spcPts val="600"/>
              </a:spcAft>
              <a:buSzPct val="70000"/>
              <a:buFont typeface="Wingdings 2" charset="2"/>
              <a:buAutoNum type="arabicPeriod"/>
            </a:pPr>
            <a:r>
              <a:rPr lang="en-US" dirty="0"/>
              <a:t>Embellishing the user interface: ?</a:t>
            </a:r>
          </a:p>
          <a:p>
            <a:pPr lvl="0" defTabSz="457200">
              <a:spcBef>
                <a:spcPct val="20000"/>
              </a:spcBef>
              <a:spcAft>
                <a:spcPts val="600"/>
              </a:spcAft>
              <a:buSzPct val="70000"/>
              <a:buFont typeface="Wingdings 2" charset="2"/>
              <a:buAutoNum type="arabicPeriod"/>
            </a:pPr>
            <a:r>
              <a:rPr lang="en-US" dirty="0"/>
              <a:t>Supporting multiple look-and-feel standards: ?</a:t>
            </a:r>
          </a:p>
          <a:p>
            <a:pPr lvl="0" defTabSz="457200">
              <a:spcBef>
                <a:spcPct val="20000"/>
              </a:spcBef>
              <a:spcAft>
                <a:spcPts val="600"/>
              </a:spcAft>
              <a:buSzPct val="70000"/>
              <a:buFont typeface="Wingdings 2" charset="2"/>
              <a:buAutoNum type="arabicPeriod"/>
            </a:pPr>
            <a:r>
              <a:rPr lang="en-US" dirty="0"/>
              <a:t>Supporting multiple window systems: ?</a:t>
            </a:r>
          </a:p>
          <a:p>
            <a:pPr lvl="0" defTabSz="457200">
              <a:spcBef>
                <a:spcPct val="20000"/>
              </a:spcBef>
              <a:spcAft>
                <a:spcPts val="600"/>
              </a:spcAft>
              <a:buSzPct val="70000"/>
              <a:buFont typeface="Wingdings 2" charset="2"/>
              <a:buAutoNum type="arabicPeriod"/>
            </a:pPr>
            <a:r>
              <a:rPr lang="en-US" dirty="0"/>
              <a:t>User operations: ?</a:t>
            </a:r>
          </a:p>
          <a:p>
            <a:pPr lvl="0" defTabSz="457200">
              <a:spcBef>
                <a:spcPct val="20000"/>
              </a:spcBef>
              <a:spcAft>
                <a:spcPts val="600"/>
              </a:spcAft>
              <a:buSzPct val="70000"/>
              <a:buFont typeface="Wingdings 2" charset="2"/>
              <a:buAutoNum type="arabicPeriod"/>
            </a:pPr>
            <a:r>
              <a:rPr lang="en-US" dirty="0"/>
              <a:t>Spelling checking and hyphenation: ?</a:t>
            </a:r>
          </a:p>
        </p:txBody>
      </p:sp>
    </p:spTree>
    <p:extLst>
      <p:ext uri="{BB962C8B-B14F-4D97-AF65-F5344CB8AC3E}">
        <p14:creationId xmlns:p14="http://schemas.microsoft.com/office/powerpoint/2010/main" val="335928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AFCFD-306A-48A8-A20E-C0874822D5A1}"/>
              </a:ext>
            </a:extLst>
          </p:cNvPr>
          <p:cNvSpPr>
            <a:spLocks noGrp="1"/>
          </p:cNvSpPr>
          <p:nvPr>
            <p:ph type="title"/>
          </p:nvPr>
        </p:nvSpPr>
        <p:spPr>
          <a:xfrm>
            <a:off x="625509" y="836676"/>
            <a:ext cx="2615712" cy="3470148"/>
          </a:xfrm>
        </p:spPr>
        <p:txBody>
          <a:bodyPr vert="horz" lIns="91440" tIns="45720" rIns="91440" bIns="45720" rtlCol="0" anchor="ctr">
            <a:normAutofit/>
          </a:bodyPr>
          <a:lstStyle/>
          <a:p>
            <a:pPr algn="l" defTabSz="457200">
              <a:spcBef>
                <a:spcPct val="0"/>
              </a:spcBef>
            </a:pPr>
            <a:r>
              <a:rPr lang="en-US" sz="2700"/>
              <a:t>Problem</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953" y="1543050"/>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972BAC-2462-41C0-811B-F0BA1B262E00}"/>
              </a:ext>
            </a:extLst>
          </p:cNvPr>
          <p:cNvSpPr>
            <a:spLocks noGrp="1"/>
          </p:cNvSpPr>
          <p:nvPr>
            <p:ph type="body" idx="1"/>
          </p:nvPr>
        </p:nvSpPr>
        <p:spPr>
          <a:xfrm>
            <a:off x="3829048" y="836676"/>
            <a:ext cx="4684014" cy="3470148"/>
          </a:xfrm>
        </p:spPr>
        <p:txBody>
          <a:bodyPr vert="horz" lIns="91440" tIns="45720" rIns="91440" bIns="45720" rtlCol="0" anchor="ctr">
            <a:normAutofit/>
          </a:bodyPr>
          <a:lstStyle/>
          <a:p>
            <a:pPr marL="114300" indent="0" defTabSz="457200">
              <a:spcBef>
                <a:spcPct val="20000"/>
              </a:spcBef>
              <a:spcAft>
                <a:spcPts val="600"/>
              </a:spcAft>
              <a:buSzPct val="70000"/>
              <a:buFont typeface="Wingdings 2" charset="2"/>
              <a:buNone/>
            </a:pPr>
            <a:r>
              <a:rPr lang="en-US" dirty="0"/>
              <a:t>Using the Composite Pattern, we defined an internal structure that Lexi can use to iterate through components, but that doesn’t give us the formatting of those components, what if the user changes the margins? If we are using the internal structure as it is, we would have to rearrange the components</a:t>
            </a:r>
            <a:endParaRPr lang="en-US"/>
          </a:p>
        </p:txBody>
      </p:sp>
    </p:spTree>
    <p:extLst>
      <p:ext uri="{BB962C8B-B14F-4D97-AF65-F5344CB8AC3E}">
        <p14:creationId xmlns:p14="http://schemas.microsoft.com/office/powerpoint/2010/main" val="347433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Slate</Template>
  <TotalTime>635</TotalTime>
  <Words>734</Words>
  <Application>Microsoft Office PowerPoint</Application>
  <PresentationFormat>On-screen Show (16:9)</PresentationFormat>
  <Paragraphs>91</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Calisto MT</vt:lpstr>
      <vt:lpstr>Courier New</vt:lpstr>
      <vt:lpstr>Wingdings 2</vt:lpstr>
      <vt:lpstr>Slate</vt:lpstr>
      <vt:lpstr>Strategy Pattern</vt:lpstr>
      <vt:lpstr>Motivation</vt:lpstr>
      <vt:lpstr>Example</vt:lpstr>
      <vt:lpstr>Solution</vt:lpstr>
      <vt:lpstr>Structure</vt:lpstr>
      <vt:lpstr>Consequences</vt:lpstr>
      <vt:lpstr>Example from “Design Patterns: Elements of Reusable Object-Oriented Software”  Erich Gamma Richard Helm Ralph Johnson John Vlissides</vt:lpstr>
      <vt:lpstr>Back to Lexi</vt:lpstr>
      <vt:lpstr>Problem</vt:lpstr>
      <vt:lpstr>Formatting</vt:lpstr>
      <vt:lpstr>Formatting</vt:lpstr>
      <vt:lpstr>Compositor and Composition</vt:lpstr>
      <vt:lpstr>PowerPoint Presentation</vt:lpstr>
      <vt:lpstr>How to use the Composition and Compositor</vt:lpstr>
      <vt:lpstr>How to use the Composition and Compositor</vt:lpstr>
      <vt:lpstr>Benefits</vt:lpstr>
      <vt:lpstr>Strategy Pattern Review</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Pattern</dc:title>
  <cp:lastModifiedBy>Reem Ali</cp:lastModifiedBy>
  <cp:revision>101</cp:revision>
  <cp:lastPrinted>2020-11-04T04:10:09Z</cp:lastPrinted>
  <dcterms:modified xsi:type="dcterms:W3CDTF">2021-10-29T19:38:55Z</dcterms:modified>
</cp:coreProperties>
</file>