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Nunito" pitchFamily="2" charset="0"/>
      <p:regular r:id="rId12"/>
    </p:embeddedFont>
    <p:embeddedFont>
      <p:font typeface="Nunito Bold" charset="0"/>
      <p:regular r:id="rId13"/>
    </p:embeddedFont>
    <p:embeddedFont>
      <p:font typeface="Nunito Light" pitchFamily="2" charset="0"/>
      <p:regular r:id="rId14"/>
      <p: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3" d="100"/>
          <a:sy n="53" d="100"/>
        </p:scale>
        <p:origin x="92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7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4.sv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4.sv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7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782717" y="7131377"/>
            <a:ext cx="2926462" cy="2926462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B1C7E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endParaRPr/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201032" y="-5030267"/>
            <a:ext cx="10060535" cy="10060535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-2851271" y="-2982324"/>
            <a:ext cx="7304734" cy="7304734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3432339" y="5938611"/>
            <a:ext cx="7304734" cy="7304734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2773078" y="5610361"/>
            <a:ext cx="10060535" cy="10060535"/>
          </a:xfrm>
          <a:prstGeom prst="rect">
            <a:avLst/>
          </a:prstGeom>
        </p:spPr>
      </p:pic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10596830" y="1819383"/>
            <a:ext cx="3831841" cy="7581956"/>
            <a:chOff x="0" y="0"/>
            <a:chExt cx="2620010" cy="5184140"/>
          </a:xfrm>
        </p:grpSpPr>
        <p:sp>
          <p:nvSpPr>
            <p:cNvPr id="10" name="Freeform 10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6"/>
              <a:stretch>
                <a:fillRect l="-22324" r="-22324"/>
              </a:stretch>
            </a:blipFill>
          </p:spPr>
        </p:sp>
        <p:sp>
          <p:nvSpPr>
            <p:cNvPr id="12" name="Freeform 12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id="17" name="Freeform 17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id="18" name="Freeform 18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555555"/>
            </a:solidFill>
          </p:spPr>
        </p:sp>
      </p:grpSp>
      <p:sp>
        <p:nvSpPr>
          <p:cNvPr id="19" name="TextBox 19"/>
          <p:cNvSpPr txBox="1"/>
          <p:nvPr/>
        </p:nvSpPr>
        <p:spPr>
          <a:xfrm>
            <a:off x="2257190" y="3371331"/>
            <a:ext cx="7943843" cy="18699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088"/>
              </a:lnSpc>
            </a:pPr>
            <a:r>
              <a:rPr lang="en-US" sz="8148" spc="-562">
                <a:solidFill>
                  <a:srgbClr val="12294E"/>
                </a:solidFill>
                <a:latin typeface="Nunito Bold"/>
              </a:rPr>
              <a:t>Puskesmas </a:t>
            </a:r>
          </a:p>
          <a:p>
            <a:pPr algn="just">
              <a:lnSpc>
                <a:spcPts val="7088"/>
              </a:lnSpc>
            </a:pPr>
            <a:r>
              <a:rPr lang="en-US" sz="8148" spc="-562">
                <a:solidFill>
                  <a:srgbClr val="12294E"/>
                </a:solidFill>
                <a:latin typeface="Nunito Bold"/>
              </a:rPr>
              <a:t>Online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257190" y="8572278"/>
            <a:ext cx="2923783" cy="408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3380" spc="-233">
                <a:solidFill>
                  <a:srgbClr val="12294E"/>
                </a:solidFill>
                <a:latin typeface="Nunito Light"/>
              </a:rPr>
              <a:t>Presentation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4778584" y="8992981"/>
            <a:ext cx="3320165" cy="4083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3380" spc="-233">
                <a:solidFill>
                  <a:srgbClr val="12294E"/>
                </a:solidFill>
                <a:latin typeface="Nunito Light"/>
              </a:rPr>
              <a:t>2 September | 2022</a:t>
            </a:r>
          </a:p>
        </p:txBody>
      </p:sp>
      <p:sp>
        <p:nvSpPr>
          <p:cNvPr id="22" name="AutoShape 22"/>
          <p:cNvSpPr/>
          <p:nvPr/>
        </p:nvSpPr>
        <p:spPr>
          <a:xfrm>
            <a:off x="4966929" y="8724069"/>
            <a:ext cx="3635278" cy="0"/>
          </a:xfrm>
          <a:prstGeom prst="line">
            <a:avLst/>
          </a:prstGeom>
          <a:ln w="19050" cap="flat">
            <a:solidFill>
              <a:srgbClr val="12294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TextBox 23"/>
          <p:cNvSpPr txBox="1"/>
          <p:nvPr/>
        </p:nvSpPr>
        <p:spPr>
          <a:xfrm>
            <a:off x="4810850" y="8015404"/>
            <a:ext cx="3947437" cy="5792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0"/>
              </a:lnSpc>
              <a:spcBef>
                <a:spcPct val="0"/>
              </a:spcBef>
            </a:pPr>
            <a:r>
              <a:rPr lang="en-US" sz="3492" spc="-241">
                <a:solidFill>
                  <a:srgbClr val="12294E"/>
                </a:solidFill>
                <a:latin typeface="Nunito"/>
              </a:rPr>
              <a:t>IVAN NUR EFENDI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2851271" y="-2982324"/>
            <a:ext cx="7304734" cy="7304734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0201032" y="-5030267"/>
            <a:ext cx="10060535" cy="10060535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2094294" y="4749140"/>
            <a:ext cx="7304734" cy="7304734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-2773078" y="5610361"/>
            <a:ext cx="10060535" cy="10060535"/>
          </a:xfrm>
          <a:prstGeom prst="rect">
            <a:avLst/>
          </a:prstGeom>
        </p:spPr>
      </p:pic>
      <p:sp>
        <p:nvSpPr>
          <p:cNvPr id="8" name="AutoShape 8"/>
          <p:cNvSpPr/>
          <p:nvPr/>
        </p:nvSpPr>
        <p:spPr>
          <a:xfrm>
            <a:off x="2378241" y="4141434"/>
            <a:ext cx="2649673" cy="0"/>
          </a:xfrm>
          <a:prstGeom prst="line">
            <a:avLst/>
          </a:prstGeom>
          <a:ln w="180975" cap="rnd">
            <a:solidFill>
              <a:srgbClr val="12294E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9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1257525" y="2707652"/>
            <a:ext cx="1673537" cy="1673537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2257190" y="3141811"/>
            <a:ext cx="7824528" cy="8052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16"/>
              </a:lnSpc>
            </a:pPr>
            <a:r>
              <a:rPr lang="en-US" sz="6685" spc="-461">
                <a:solidFill>
                  <a:srgbClr val="12294E"/>
                </a:solidFill>
                <a:latin typeface="Nunito Bold"/>
              </a:rPr>
              <a:t>Deskripsi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257189" y="4749140"/>
            <a:ext cx="6054601" cy="38241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n-US" sz="2800" spc="-241" dirty="0" err="1">
                <a:solidFill>
                  <a:srgbClr val="12294E"/>
                </a:solidFill>
                <a:latin typeface="Nunito"/>
              </a:rPr>
              <a:t>Puskesmas</a:t>
            </a:r>
            <a:r>
              <a:rPr lang="en-US" sz="2800" spc="-241" dirty="0">
                <a:solidFill>
                  <a:srgbClr val="12294E"/>
                </a:solidFill>
                <a:latin typeface="Nunito"/>
              </a:rPr>
              <a:t> online </a:t>
            </a:r>
            <a:r>
              <a:rPr lang="en-US" sz="2800" spc="-241" dirty="0" err="1">
                <a:solidFill>
                  <a:srgbClr val="12294E"/>
                </a:solidFill>
                <a:latin typeface="Nunito"/>
              </a:rPr>
              <a:t>ini</a:t>
            </a:r>
            <a:r>
              <a:rPr lang="en-US" sz="2800" spc="-241" dirty="0">
                <a:solidFill>
                  <a:srgbClr val="12294E"/>
                </a:solidFill>
                <a:latin typeface="Nunito"/>
              </a:rPr>
              <a:t> </a:t>
            </a:r>
            <a:r>
              <a:rPr lang="en-US" sz="2800" spc="-241" dirty="0" err="1">
                <a:solidFill>
                  <a:srgbClr val="12294E"/>
                </a:solidFill>
                <a:latin typeface="Nunito"/>
              </a:rPr>
              <a:t>merupakan</a:t>
            </a:r>
            <a:r>
              <a:rPr lang="en-US" sz="2800" spc="-241" dirty="0">
                <a:solidFill>
                  <a:srgbClr val="12294E"/>
                </a:solidFill>
                <a:latin typeface="Nunito"/>
              </a:rPr>
              <a:t> </a:t>
            </a:r>
            <a:r>
              <a:rPr lang="en-US" sz="2800" spc="-241" dirty="0" err="1">
                <a:solidFill>
                  <a:srgbClr val="12294E"/>
                </a:solidFill>
                <a:latin typeface="Nunito"/>
              </a:rPr>
              <a:t>sebuah</a:t>
            </a:r>
            <a:r>
              <a:rPr lang="en-US" sz="2800" spc="-241" dirty="0">
                <a:solidFill>
                  <a:srgbClr val="12294E"/>
                </a:solidFill>
                <a:latin typeface="Nunito"/>
              </a:rPr>
              <a:t> </a:t>
            </a:r>
            <a:r>
              <a:rPr lang="en-US" sz="2800" spc="-241" dirty="0" err="1">
                <a:solidFill>
                  <a:srgbClr val="12294E"/>
                </a:solidFill>
                <a:latin typeface="Nunito"/>
              </a:rPr>
              <a:t>inovasi</a:t>
            </a:r>
            <a:r>
              <a:rPr lang="en-US" sz="2800" spc="-241" dirty="0">
                <a:solidFill>
                  <a:srgbClr val="12294E"/>
                </a:solidFill>
                <a:latin typeface="Nunito"/>
              </a:rPr>
              <a:t> </a:t>
            </a:r>
            <a:r>
              <a:rPr lang="en-US" sz="2800" spc="-241" dirty="0" err="1">
                <a:solidFill>
                  <a:srgbClr val="12294E"/>
                </a:solidFill>
                <a:latin typeface="Nunito"/>
              </a:rPr>
              <a:t>aplikasi</a:t>
            </a:r>
            <a:r>
              <a:rPr lang="en-US" sz="2800" spc="-241" dirty="0">
                <a:solidFill>
                  <a:srgbClr val="12294E"/>
                </a:solidFill>
                <a:latin typeface="Nunito"/>
              </a:rPr>
              <a:t> mobile yang </a:t>
            </a:r>
            <a:r>
              <a:rPr lang="en-US" sz="2800" spc="-241" dirty="0" err="1">
                <a:solidFill>
                  <a:srgbClr val="12294E"/>
                </a:solidFill>
                <a:latin typeface="Nunito"/>
              </a:rPr>
              <a:t>rencananya</a:t>
            </a:r>
            <a:r>
              <a:rPr lang="en-US" sz="2800" spc="-241" dirty="0">
                <a:solidFill>
                  <a:srgbClr val="12294E"/>
                </a:solidFill>
                <a:latin typeface="Nunito"/>
              </a:rPr>
              <a:t> </a:t>
            </a:r>
            <a:r>
              <a:rPr lang="en-US" sz="2800" spc="-241" dirty="0" err="1">
                <a:solidFill>
                  <a:srgbClr val="12294E"/>
                </a:solidFill>
                <a:latin typeface="Nunito"/>
              </a:rPr>
              <a:t>dibuat</a:t>
            </a:r>
            <a:r>
              <a:rPr lang="en-US" sz="2800" spc="-241" dirty="0">
                <a:solidFill>
                  <a:srgbClr val="12294E"/>
                </a:solidFill>
                <a:latin typeface="Nunito"/>
              </a:rPr>
              <a:t> </a:t>
            </a:r>
            <a:r>
              <a:rPr lang="en-US" sz="2800" spc="-241" dirty="0" err="1">
                <a:solidFill>
                  <a:srgbClr val="12294E"/>
                </a:solidFill>
                <a:latin typeface="Nunito"/>
              </a:rPr>
              <a:t>menggunakan</a:t>
            </a:r>
            <a:r>
              <a:rPr lang="en-US" sz="2800" spc="-241" dirty="0">
                <a:solidFill>
                  <a:srgbClr val="12294E"/>
                </a:solidFill>
                <a:latin typeface="Nunito"/>
              </a:rPr>
              <a:t> flutter dan </a:t>
            </a:r>
            <a:r>
              <a:rPr lang="en-US" sz="2800" spc="-241" dirty="0" err="1">
                <a:solidFill>
                  <a:srgbClr val="12294E"/>
                </a:solidFill>
                <a:latin typeface="Nunito"/>
              </a:rPr>
              <a:t>nantinya</a:t>
            </a:r>
            <a:r>
              <a:rPr lang="en-US" sz="2800" spc="-241" dirty="0">
                <a:solidFill>
                  <a:srgbClr val="12294E"/>
                </a:solidFill>
                <a:latin typeface="Nunito"/>
              </a:rPr>
              <a:t>  </a:t>
            </a:r>
            <a:r>
              <a:rPr lang="en-US" sz="2800" spc="-241" dirty="0" err="1">
                <a:solidFill>
                  <a:srgbClr val="12294E"/>
                </a:solidFill>
                <a:latin typeface="Nunito"/>
              </a:rPr>
              <a:t>dapat</a:t>
            </a:r>
            <a:r>
              <a:rPr lang="en-US" sz="2800" spc="-241" dirty="0">
                <a:solidFill>
                  <a:srgbClr val="12294E"/>
                </a:solidFill>
                <a:latin typeface="Nunito"/>
              </a:rPr>
              <a:t> </a:t>
            </a:r>
            <a:r>
              <a:rPr lang="en-US" sz="2800" spc="-241" dirty="0" err="1">
                <a:solidFill>
                  <a:srgbClr val="12294E"/>
                </a:solidFill>
                <a:latin typeface="Nunito"/>
              </a:rPr>
              <a:t>digunakan</a:t>
            </a:r>
            <a:r>
              <a:rPr lang="en-US" sz="2800" spc="-241" dirty="0">
                <a:solidFill>
                  <a:srgbClr val="12294E"/>
                </a:solidFill>
                <a:latin typeface="Nunito"/>
              </a:rPr>
              <a:t> oleh </a:t>
            </a:r>
            <a:r>
              <a:rPr lang="en-US" sz="2800" spc="-241" dirty="0" err="1">
                <a:solidFill>
                  <a:srgbClr val="12294E"/>
                </a:solidFill>
                <a:latin typeface="Nunito"/>
              </a:rPr>
              <a:t>masyarakat</a:t>
            </a:r>
            <a:r>
              <a:rPr lang="en-US" sz="2800" spc="-241" dirty="0">
                <a:solidFill>
                  <a:srgbClr val="12294E"/>
                </a:solidFill>
                <a:latin typeface="Nunito"/>
              </a:rPr>
              <a:t> </a:t>
            </a:r>
            <a:r>
              <a:rPr lang="en-US" sz="2800" spc="-241" dirty="0" err="1">
                <a:solidFill>
                  <a:srgbClr val="12294E"/>
                </a:solidFill>
                <a:latin typeface="Nunito"/>
              </a:rPr>
              <a:t>khususnya</a:t>
            </a:r>
            <a:r>
              <a:rPr lang="en-US" sz="2800" spc="-241" dirty="0">
                <a:solidFill>
                  <a:srgbClr val="12294E"/>
                </a:solidFill>
                <a:latin typeface="Nunito"/>
              </a:rPr>
              <a:t> di </a:t>
            </a:r>
            <a:r>
              <a:rPr lang="en-US" sz="2800" spc="-241" dirty="0" err="1">
                <a:solidFill>
                  <a:srgbClr val="12294E"/>
                </a:solidFill>
                <a:latin typeface="Nunito"/>
              </a:rPr>
              <a:t>desa</a:t>
            </a:r>
            <a:r>
              <a:rPr lang="en-US" sz="2800" spc="-241" dirty="0">
                <a:solidFill>
                  <a:srgbClr val="12294E"/>
                </a:solidFill>
                <a:latin typeface="Nunito"/>
              </a:rPr>
              <a:t> </a:t>
            </a:r>
            <a:r>
              <a:rPr lang="en-US" sz="2800" spc="-241" dirty="0" err="1">
                <a:solidFill>
                  <a:srgbClr val="12294E"/>
                </a:solidFill>
                <a:latin typeface="Nunito"/>
              </a:rPr>
              <a:t>saya</a:t>
            </a:r>
            <a:r>
              <a:rPr lang="en-US" sz="2800" spc="-241" dirty="0">
                <a:solidFill>
                  <a:srgbClr val="12294E"/>
                </a:solidFill>
                <a:latin typeface="Nunito"/>
              </a:rPr>
              <a:t> </a:t>
            </a:r>
            <a:r>
              <a:rPr lang="en-US" sz="2800" spc="-241" dirty="0" err="1">
                <a:solidFill>
                  <a:srgbClr val="12294E"/>
                </a:solidFill>
                <a:latin typeface="Nunito"/>
              </a:rPr>
              <a:t>untuk</a:t>
            </a:r>
            <a:r>
              <a:rPr lang="en-US" sz="2800" spc="-241" dirty="0">
                <a:solidFill>
                  <a:srgbClr val="12294E"/>
                </a:solidFill>
                <a:latin typeface="Nunito"/>
              </a:rPr>
              <a:t> </a:t>
            </a:r>
            <a:r>
              <a:rPr lang="en-US" sz="2800" spc="-241" dirty="0" err="1">
                <a:solidFill>
                  <a:srgbClr val="12294E"/>
                </a:solidFill>
                <a:latin typeface="Nunito"/>
              </a:rPr>
              <a:t>mempermudah</a:t>
            </a:r>
            <a:r>
              <a:rPr lang="en-US" sz="2800" spc="-241" dirty="0">
                <a:solidFill>
                  <a:srgbClr val="12294E"/>
                </a:solidFill>
                <a:latin typeface="Nunito"/>
              </a:rPr>
              <a:t> </a:t>
            </a:r>
            <a:r>
              <a:rPr lang="en-US" sz="2800" spc="-241" dirty="0" err="1">
                <a:solidFill>
                  <a:srgbClr val="12294E"/>
                </a:solidFill>
                <a:latin typeface="Nunito"/>
              </a:rPr>
              <a:t>layanan</a:t>
            </a:r>
            <a:r>
              <a:rPr lang="en-US" sz="2800" spc="-241" dirty="0">
                <a:solidFill>
                  <a:srgbClr val="12294E"/>
                </a:solidFill>
                <a:latin typeface="Nunito"/>
              </a:rPr>
              <a:t> </a:t>
            </a:r>
            <a:r>
              <a:rPr lang="en-US" sz="2800" spc="-241" dirty="0" err="1">
                <a:solidFill>
                  <a:srgbClr val="12294E"/>
                </a:solidFill>
                <a:latin typeface="Nunito"/>
              </a:rPr>
              <a:t>kesehatan</a:t>
            </a:r>
            <a:r>
              <a:rPr lang="en-US" sz="2800" spc="-241" dirty="0">
                <a:solidFill>
                  <a:srgbClr val="12294E"/>
                </a:solidFill>
                <a:latin typeface="Nunito"/>
              </a:rPr>
              <a:t>  </a:t>
            </a:r>
            <a:r>
              <a:rPr lang="en-US" sz="2800" spc="-241" dirty="0" err="1">
                <a:solidFill>
                  <a:srgbClr val="12294E"/>
                </a:solidFill>
                <a:latin typeface="Nunito"/>
              </a:rPr>
              <a:t>melalui</a:t>
            </a:r>
            <a:r>
              <a:rPr lang="en-US" sz="2800" spc="-241" dirty="0">
                <a:solidFill>
                  <a:srgbClr val="12294E"/>
                </a:solidFill>
                <a:latin typeface="Nunito"/>
              </a:rPr>
              <a:t> </a:t>
            </a:r>
            <a:r>
              <a:rPr lang="en-US" sz="2800" spc="-241" dirty="0" err="1">
                <a:solidFill>
                  <a:srgbClr val="12294E"/>
                </a:solidFill>
                <a:latin typeface="Nunito"/>
              </a:rPr>
              <a:t>fitur-fitur</a:t>
            </a:r>
            <a:r>
              <a:rPr lang="en-US" sz="2800" spc="-241" dirty="0">
                <a:solidFill>
                  <a:srgbClr val="12294E"/>
                </a:solidFill>
                <a:latin typeface="Nunito"/>
              </a:rPr>
              <a:t> yang </a:t>
            </a:r>
            <a:r>
              <a:rPr lang="en-US" sz="2800" spc="-241" dirty="0" err="1">
                <a:solidFill>
                  <a:srgbClr val="12294E"/>
                </a:solidFill>
                <a:latin typeface="Nunito"/>
              </a:rPr>
              <a:t>tersedia</a:t>
            </a:r>
            <a:r>
              <a:rPr lang="en-US" sz="2800" spc="-241" dirty="0">
                <a:solidFill>
                  <a:srgbClr val="12294E"/>
                </a:solidFill>
                <a:latin typeface="Nunito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2851271" y="-2982324"/>
            <a:ext cx="7304734" cy="7304734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0201032" y="-5030267"/>
            <a:ext cx="10060535" cy="10060535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3116736" y="6128709"/>
            <a:ext cx="7304734" cy="7304734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-2773078" y="5610361"/>
            <a:ext cx="10060535" cy="10060535"/>
          </a:xfrm>
          <a:prstGeom prst="rect">
            <a:avLst/>
          </a:prstGeom>
        </p:spPr>
      </p:pic>
      <p:sp>
        <p:nvSpPr>
          <p:cNvPr id="6" name="AutoShape 6"/>
          <p:cNvSpPr/>
          <p:nvPr/>
        </p:nvSpPr>
        <p:spPr>
          <a:xfrm>
            <a:off x="3971685" y="3751500"/>
            <a:ext cx="2883995" cy="0"/>
          </a:xfrm>
          <a:prstGeom prst="line">
            <a:avLst/>
          </a:prstGeom>
          <a:ln w="180975" cap="rnd">
            <a:solidFill>
              <a:srgbClr val="12294E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7" name="Group 7"/>
          <p:cNvGrpSpPr/>
          <p:nvPr/>
        </p:nvGrpSpPr>
        <p:grpSpPr>
          <a:xfrm>
            <a:off x="10330731" y="5383788"/>
            <a:ext cx="2926462" cy="2926462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B1C7E4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endParaRPr/>
            </a:p>
          </p:txBody>
        </p:sp>
      </p:grp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10330731" y="2361416"/>
            <a:ext cx="5086533" cy="5086513"/>
            <a:chOff x="0" y="0"/>
            <a:chExt cx="6350000" cy="634997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6"/>
              <a:stretch>
                <a:fillRect l="-25046" r="-25046"/>
              </a:stretch>
            </a:blipFill>
          </p:spPr>
        </p: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13853876" y="2361416"/>
            <a:ext cx="2114065" cy="2114065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2257190" y="2771842"/>
            <a:ext cx="6886810" cy="9796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88"/>
              </a:lnSpc>
            </a:pPr>
            <a:r>
              <a:rPr lang="en-US" sz="8148" spc="-562">
                <a:solidFill>
                  <a:srgbClr val="12294E"/>
                </a:solidFill>
                <a:latin typeface="Nunito Bold"/>
              </a:rPr>
              <a:t>Latar Belakang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909581" y="4767578"/>
            <a:ext cx="7234419" cy="3907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66"/>
              </a:lnSpc>
              <a:spcBef>
                <a:spcPct val="0"/>
              </a:spcBef>
            </a:pPr>
            <a:r>
              <a:rPr lang="en-US" sz="2404" spc="-165" dirty="0" err="1">
                <a:solidFill>
                  <a:srgbClr val="12294E"/>
                </a:solidFill>
                <a:latin typeface="Nunito"/>
              </a:rPr>
              <a:t>Dijaman</a:t>
            </a:r>
            <a:r>
              <a:rPr lang="en-US" sz="2404" spc="-165" dirty="0">
                <a:solidFill>
                  <a:srgbClr val="12294E"/>
                </a:solidFill>
                <a:latin typeface="Nunito"/>
              </a:rPr>
              <a:t> </a:t>
            </a:r>
            <a:r>
              <a:rPr lang="en-US" sz="2404" spc="-165" dirty="0" err="1">
                <a:solidFill>
                  <a:srgbClr val="12294E"/>
                </a:solidFill>
                <a:latin typeface="Nunito"/>
              </a:rPr>
              <a:t>sekarang</a:t>
            </a:r>
            <a:r>
              <a:rPr lang="en-US" sz="2404" spc="-165" dirty="0">
                <a:solidFill>
                  <a:srgbClr val="12294E"/>
                </a:solidFill>
                <a:latin typeface="Nunito"/>
              </a:rPr>
              <a:t> </a:t>
            </a:r>
            <a:r>
              <a:rPr lang="en-US" sz="2404" spc="-165" dirty="0" err="1">
                <a:solidFill>
                  <a:srgbClr val="12294E"/>
                </a:solidFill>
                <a:latin typeface="Nunito"/>
              </a:rPr>
              <a:t>banyak</a:t>
            </a:r>
            <a:r>
              <a:rPr lang="en-US" sz="2404" spc="-165" dirty="0">
                <a:solidFill>
                  <a:srgbClr val="12294E"/>
                </a:solidFill>
                <a:latin typeface="Nunito"/>
              </a:rPr>
              <a:t> orang-orang </a:t>
            </a:r>
            <a:r>
              <a:rPr lang="en-US" sz="2404" spc="-165" dirty="0" err="1">
                <a:solidFill>
                  <a:srgbClr val="12294E"/>
                </a:solidFill>
                <a:latin typeface="Nunito"/>
              </a:rPr>
              <a:t>khususnya</a:t>
            </a:r>
            <a:r>
              <a:rPr lang="en-US" sz="2404" spc="-165" dirty="0">
                <a:solidFill>
                  <a:srgbClr val="12294E"/>
                </a:solidFill>
                <a:latin typeface="Nunito"/>
              </a:rPr>
              <a:t> </a:t>
            </a:r>
            <a:r>
              <a:rPr lang="en-US" sz="2404" spc="-165" dirty="0" err="1">
                <a:solidFill>
                  <a:srgbClr val="12294E"/>
                </a:solidFill>
                <a:latin typeface="Nunito"/>
              </a:rPr>
              <a:t>lansia</a:t>
            </a:r>
            <a:r>
              <a:rPr lang="en-US" sz="2404" spc="-165" dirty="0">
                <a:solidFill>
                  <a:srgbClr val="12294E"/>
                </a:solidFill>
                <a:latin typeface="Nunito"/>
              </a:rPr>
              <a:t> yang </a:t>
            </a:r>
            <a:r>
              <a:rPr lang="en-US" sz="2404" spc="-165" dirty="0" err="1">
                <a:solidFill>
                  <a:srgbClr val="12294E"/>
                </a:solidFill>
                <a:latin typeface="Nunito"/>
              </a:rPr>
              <a:t>memiliki</a:t>
            </a:r>
            <a:r>
              <a:rPr lang="en-US" sz="2404" spc="-165" dirty="0">
                <a:solidFill>
                  <a:srgbClr val="12294E"/>
                </a:solidFill>
                <a:latin typeface="Nunito"/>
              </a:rPr>
              <a:t> </a:t>
            </a:r>
            <a:r>
              <a:rPr lang="en-US" sz="2404" spc="-165" dirty="0" err="1">
                <a:solidFill>
                  <a:srgbClr val="12294E"/>
                </a:solidFill>
                <a:latin typeface="Nunito"/>
              </a:rPr>
              <a:t>beberapa</a:t>
            </a:r>
            <a:r>
              <a:rPr lang="en-US" sz="2404" spc="-165" dirty="0">
                <a:solidFill>
                  <a:srgbClr val="12294E"/>
                </a:solidFill>
                <a:latin typeface="Nunito"/>
              </a:rPr>
              <a:t> </a:t>
            </a:r>
            <a:r>
              <a:rPr lang="en-US" sz="2404" spc="-165" dirty="0" err="1">
                <a:solidFill>
                  <a:srgbClr val="12294E"/>
                </a:solidFill>
                <a:latin typeface="Nunito"/>
              </a:rPr>
              <a:t>gangguan</a:t>
            </a:r>
            <a:r>
              <a:rPr lang="en-US" sz="2404" spc="-165" dirty="0">
                <a:solidFill>
                  <a:srgbClr val="12294E"/>
                </a:solidFill>
                <a:latin typeface="Nunito"/>
              </a:rPr>
              <a:t> </a:t>
            </a:r>
            <a:r>
              <a:rPr lang="en-US" sz="2404" spc="-165" dirty="0" err="1">
                <a:solidFill>
                  <a:srgbClr val="12294E"/>
                </a:solidFill>
                <a:latin typeface="Nunito"/>
              </a:rPr>
              <a:t>kesehatan</a:t>
            </a:r>
            <a:r>
              <a:rPr lang="en-US" sz="2404" spc="-165" dirty="0">
                <a:solidFill>
                  <a:srgbClr val="12294E"/>
                </a:solidFill>
                <a:latin typeface="Nunito"/>
              </a:rPr>
              <a:t> </a:t>
            </a:r>
            <a:r>
              <a:rPr lang="en-US" sz="2404" spc="-165" dirty="0" err="1">
                <a:solidFill>
                  <a:srgbClr val="12294E"/>
                </a:solidFill>
                <a:latin typeface="Nunito"/>
              </a:rPr>
              <a:t>itu</a:t>
            </a:r>
            <a:r>
              <a:rPr lang="en-US" sz="2404" spc="-165" dirty="0">
                <a:solidFill>
                  <a:srgbClr val="12294E"/>
                </a:solidFill>
                <a:latin typeface="Nunito"/>
              </a:rPr>
              <a:t> </a:t>
            </a:r>
            <a:r>
              <a:rPr lang="en-US" sz="2404" spc="-165" dirty="0" err="1">
                <a:solidFill>
                  <a:srgbClr val="12294E"/>
                </a:solidFill>
                <a:latin typeface="Nunito"/>
              </a:rPr>
              <a:t>enggan</a:t>
            </a:r>
            <a:r>
              <a:rPr lang="en-US" sz="2404" spc="-165" dirty="0">
                <a:solidFill>
                  <a:srgbClr val="12294E"/>
                </a:solidFill>
                <a:latin typeface="Nunito"/>
              </a:rPr>
              <a:t> </a:t>
            </a:r>
            <a:r>
              <a:rPr lang="en-US" sz="2404" spc="-165" dirty="0" err="1">
                <a:solidFill>
                  <a:srgbClr val="12294E"/>
                </a:solidFill>
                <a:latin typeface="Nunito"/>
              </a:rPr>
              <a:t>ke</a:t>
            </a:r>
            <a:r>
              <a:rPr lang="en-US" sz="2404" spc="-165" dirty="0">
                <a:solidFill>
                  <a:srgbClr val="12294E"/>
                </a:solidFill>
                <a:latin typeface="Nunito"/>
              </a:rPr>
              <a:t> </a:t>
            </a:r>
            <a:r>
              <a:rPr lang="en-US" sz="2404" spc="-165" dirty="0" err="1">
                <a:solidFill>
                  <a:srgbClr val="12294E"/>
                </a:solidFill>
                <a:latin typeface="Nunito"/>
              </a:rPr>
              <a:t>klinik</a:t>
            </a:r>
            <a:r>
              <a:rPr lang="en-US" sz="2404" spc="-165" dirty="0">
                <a:solidFill>
                  <a:srgbClr val="12294E"/>
                </a:solidFill>
                <a:latin typeface="Nunito"/>
              </a:rPr>
              <a:t>/</a:t>
            </a:r>
            <a:r>
              <a:rPr lang="en-US" sz="2404" spc="-165" dirty="0" err="1">
                <a:solidFill>
                  <a:srgbClr val="12294E"/>
                </a:solidFill>
                <a:latin typeface="Nunito"/>
              </a:rPr>
              <a:t>puskesmas</a:t>
            </a:r>
            <a:r>
              <a:rPr lang="en-US" sz="2404" spc="-165" dirty="0">
                <a:solidFill>
                  <a:srgbClr val="12294E"/>
                </a:solidFill>
                <a:latin typeface="Nunito"/>
              </a:rPr>
              <a:t> </a:t>
            </a:r>
            <a:r>
              <a:rPr lang="en-US" sz="2404" spc="-165" dirty="0" err="1">
                <a:solidFill>
                  <a:srgbClr val="12294E"/>
                </a:solidFill>
                <a:latin typeface="Nunito"/>
              </a:rPr>
              <a:t>terdekat</a:t>
            </a:r>
            <a:r>
              <a:rPr lang="en-US" sz="2404" spc="-165" dirty="0">
                <a:solidFill>
                  <a:srgbClr val="12294E"/>
                </a:solidFill>
                <a:latin typeface="Nunito"/>
              </a:rPr>
              <a:t> </a:t>
            </a:r>
            <a:r>
              <a:rPr lang="en-US" sz="2404" spc="-165" dirty="0" err="1">
                <a:solidFill>
                  <a:srgbClr val="12294E"/>
                </a:solidFill>
                <a:latin typeface="Nunito"/>
              </a:rPr>
              <a:t>dikarenakan</a:t>
            </a:r>
            <a:r>
              <a:rPr lang="en-US" sz="2404" spc="-165" dirty="0">
                <a:solidFill>
                  <a:srgbClr val="12294E"/>
                </a:solidFill>
                <a:latin typeface="Nunito"/>
              </a:rPr>
              <a:t> </a:t>
            </a:r>
            <a:r>
              <a:rPr lang="en-US" sz="2404" spc="-165" dirty="0" err="1">
                <a:solidFill>
                  <a:srgbClr val="12294E"/>
                </a:solidFill>
                <a:latin typeface="Nunito"/>
              </a:rPr>
              <a:t>harus</a:t>
            </a:r>
            <a:r>
              <a:rPr lang="en-US" sz="2404" spc="-165" dirty="0">
                <a:solidFill>
                  <a:srgbClr val="12294E"/>
                </a:solidFill>
                <a:latin typeface="Nunito"/>
              </a:rPr>
              <a:t> </a:t>
            </a:r>
            <a:r>
              <a:rPr lang="en-US" sz="2404" spc="-165" dirty="0" err="1">
                <a:solidFill>
                  <a:srgbClr val="12294E"/>
                </a:solidFill>
                <a:latin typeface="Nunito"/>
              </a:rPr>
              <a:t>antri</a:t>
            </a:r>
            <a:r>
              <a:rPr lang="en-US" sz="2404" spc="-165" dirty="0">
                <a:solidFill>
                  <a:srgbClr val="12294E"/>
                </a:solidFill>
                <a:latin typeface="Nunito"/>
              </a:rPr>
              <a:t> </a:t>
            </a:r>
            <a:r>
              <a:rPr lang="en-US" sz="2404" spc="-165" dirty="0" err="1">
                <a:solidFill>
                  <a:srgbClr val="12294E"/>
                </a:solidFill>
                <a:latin typeface="Nunito"/>
              </a:rPr>
              <a:t>ataupun</a:t>
            </a:r>
            <a:r>
              <a:rPr lang="en-US" sz="2404" spc="-165" dirty="0">
                <a:solidFill>
                  <a:srgbClr val="12294E"/>
                </a:solidFill>
                <a:latin typeface="Nunito"/>
              </a:rPr>
              <a:t> </a:t>
            </a:r>
            <a:r>
              <a:rPr lang="en-US" sz="2404" spc="-165" dirty="0" err="1">
                <a:solidFill>
                  <a:srgbClr val="12294E"/>
                </a:solidFill>
                <a:latin typeface="Nunito"/>
              </a:rPr>
              <a:t>terdapat</a:t>
            </a:r>
            <a:r>
              <a:rPr lang="en-US" sz="2404" spc="-165" dirty="0">
                <a:solidFill>
                  <a:srgbClr val="12294E"/>
                </a:solidFill>
                <a:latin typeface="Nunito"/>
              </a:rPr>
              <a:t> </a:t>
            </a:r>
            <a:r>
              <a:rPr lang="en-US" sz="2404" spc="-165" dirty="0" err="1">
                <a:solidFill>
                  <a:srgbClr val="12294E"/>
                </a:solidFill>
                <a:latin typeface="Nunito"/>
              </a:rPr>
              <a:t>kendala</a:t>
            </a:r>
            <a:r>
              <a:rPr lang="en-US" sz="2404" spc="-165" dirty="0">
                <a:solidFill>
                  <a:srgbClr val="12294E"/>
                </a:solidFill>
                <a:latin typeface="Nunito"/>
              </a:rPr>
              <a:t> </a:t>
            </a:r>
            <a:r>
              <a:rPr lang="en-US" sz="2404" spc="-165" dirty="0" err="1">
                <a:solidFill>
                  <a:srgbClr val="12294E"/>
                </a:solidFill>
                <a:latin typeface="Nunito"/>
              </a:rPr>
              <a:t>fisik</a:t>
            </a:r>
            <a:r>
              <a:rPr lang="en-US" sz="2404" spc="-165" dirty="0">
                <a:solidFill>
                  <a:srgbClr val="12294E"/>
                </a:solidFill>
                <a:latin typeface="Nunito"/>
              </a:rPr>
              <a:t> </a:t>
            </a:r>
            <a:r>
              <a:rPr lang="en-US" sz="2404" spc="-165" dirty="0" err="1">
                <a:solidFill>
                  <a:srgbClr val="12294E"/>
                </a:solidFill>
                <a:latin typeface="Nunito"/>
              </a:rPr>
              <a:t>untuk</a:t>
            </a:r>
            <a:r>
              <a:rPr lang="en-US" sz="2404" spc="-165" dirty="0">
                <a:solidFill>
                  <a:srgbClr val="12294E"/>
                </a:solidFill>
                <a:latin typeface="Nunito"/>
              </a:rPr>
              <a:t> </a:t>
            </a:r>
            <a:r>
              <a:rPr lang="en-US" sz="2404" spc="-165" dirty="0" err="1">
                <a:solidFill>
                  <a:srgbClr val="12294E"/>
                </a:solidFill>
                <a:latin typeface="Nunito"/>
              </a:rPr>
              <a:t>datang</a:t>
            </a:r>
            <a:r>
              <a:rPr lang="en-US" sz="2404" spc="-165" dirty="0">
                <a:solidFill>
                  <a:srgbClr val="12294E"/>
                </a:solidFill>
                <a:latin typeface="Nunito"/>
              </a:rPr>
              <a:t> </a:t>
            </a:r>
            <a:r>
              <a:rPr lang="en-US" sz="2404" spc="-165" dirty="0" err="1">
                <a:solidFill>
                  <a:srgbClr val="12294E"/>
                </a:solidFill>
                <a:latin typeface="Nunito"/>
              </a:rPr>
              <a:t>ke</a:t>
            </a:r>
            <a:r>
              <a:rPr lang="en-US" sz="2404" spc="-165" dirty="0">
                <a:solidFill>
                  <a:srgbClr val="12294E"/>
                </a:solidFill>
                <a:latin typeface="Nunito"/>
              </a:rPr>
              <a:t> </a:t>
            </a:r>
            <a:r>
              <a:rPr lang="en-US" sz="2404" spc="-165" dirty="0" err="1">
                <a:solidFill>
                  <a:srgbClr val="12294E"/>
                </a:solidFill>
                <a:latin typeface="Nunito"/>
              </a:rPr>
              <a:t>tempat</a:t>
            </a:r>
            <a:r>
              <a:rPr lang="en-US" sz="2404" spc="-165" dirty="0">
                <a:solidFill>
                  <a:srgbClr val="12294E"/>
                </a:solidFill>
                <a:latin typeface="Nunito"/>
              </a:rPr>
              <a:t> </a:t>
            </a:r>
            <a:r>
              <a:rPr lang="en-US" sz="2404" spc="-165" dirty="0" err="1">
                <a:solidFill>
                  <a:srgbClr val="12294E"/>
                </a:solidFill>
                <a:latin typeface="Nunito"/>
              </a:rPr>
              <a:t>nya</a:t>
            </a:r>
            <a:r>
              <a:rPr lang="en-US" sz="2404" spc="-165" dirty="0">
                <a:solidFill>
                  <a:srgbClr val="12294E"/>
                </a:solidFill>
                <a:latin typeface="Nunito"/>
              </a:rPr>
              <a:t>. Dan juga </a:t>
            </a:r>
            <a:r>
              <a:rPr lang="en-US" sz="2404" spc="-165" dirty="0" err="1">
                <a:solidFill>
                  <a:srgbClr val="12294E"/>
                </a:solidFill>
                <a:latin typeface="Nunito"/>
              </a:rPr>
              <a:t>masih</a:t>
            </a:r>
            <a:r>
              <a:rPr lang="en-US" sz="2404" spc="-165" dirty="0">
                <a:solidFill>
                  <a:srgbClr val="12294E"/>
                </a:solidFill>
                <a:latin typeface="Nunito"/>
              </a:rPr>
              <a:t> </a:t>
            </a:r>
            <a:r>
              <a:rPr lang="en-US" sz="2404" spc="-165" dirty="0" err="1">
                <a:solidFill>
                  <a:srgbClr val="12294E"/>
                </a:solidFill>
                <a:latin typeface="Nunito"/>
              </a:rPr>
              <a:t>banyak</a:t>
            </a:r>
            <a:r>
              <a:rPr lang="en-US" sz="2404" spc="-165" dirty="0">
                <a:solidFill>
                  <a:srgbClr val="12294E"/>
                </a:solidFill>
                <a:latin typeface="Nunito"/>
              </a:rPr>
              <a:t> </a:t>
            </a:r>
            <a:r>
              <a:rPr lang="en-US" sz="2404" spc="-165" dirty="0" err="1">
                <a:solidFill>
                  <a:srgbClr val="12294E"/>
                </a:solidFill>
                <a:latin typeface="Nunito"/>
              </a:rPr>
              <a:t>masyarakat</a:t>
            </a:r>
            <a:r>
              <a:rPr lang="en-US" sz="2404" spc="-165" dirty="0">
                <a:solidFill>
                  <a:srgbClr val="12294E"/>
                </a:solidFill>
                <a:latin typeface="Nunito"/>
              </a:rPr>
              <a:t> </a:t>
            </a:r>
            <a:r>
              <a:rPr lang="en-US" sz="2404" spc="-165" dirty="0" err="1">
                <a:solidFill>
                  <a:srgbClr val="12294E"/>
                </a:solidFill>
                <a:latin typeface="Nunito"/>
              </a:rPr>
              <a:t>khususnya</a:t>
            </a:r>
            <a:r>
              <a:rPr lang="en-US" sz="2404" spc="-165" dirty="0">
                <a:solidFill>
                  <a:srgbClr val="12294E"/>
                </a:solidFill>
                <a:latin typeface="Nunito"/>
              </a:rPr>
              <a:t> di </a:t>
            </a:r>
            <a:r>
              <a:rPr lang="en-US" sz="2404" spc="-165" dirty="0" err="1">
                <a:solidFill>
                  <a:srgbClr val="12294E"/>
                </a:solidFill>
                <a:latin typeface="Nunito"/>
              </a:rPr>
              <a:t>desa</a:t>
            </a:r>
            <a:r>
              <a:rPr lang="en-US" sz="2404" spc="-165" dirty="0">
                <a:solidFill>
                  <a:srgbClr val="12294E"/>
                </a:solidFill>
                <a:latin typeface="Nunito"/>
              </a:rPr>
              <a:t> </a:t>
            </a:r>
            <a:r>
              <a:rPr lang="en-US" sz="2404" spc="-165" dirty="0" err="1">
                <a:solidFill>
                  <a:srgbClr val="12294E"/>
                </a:solidFill>
                <a:latin typeface="Nunito"/>
              </a:rPr>
              <a:t>saya</a:t>
            </a:r>
            <a:r>
              <a:rPr lang="en-US" sz="2404" spc="-165" dirty="0">
                <a:solidFill>
                  <a:srgbClr val="12294E"/>
                </a:solidFill>
                <a:latin typeface="Nunito"/>
              </a:rPr>
              <a:t> yang minim </a:t>
            </a:r>
            <a:r>
              <a:rPr lang="en-US" sz="2404" spc="-165" dirty="0" err="1">
                <a:solidFill>
                  <a:srgbClr val="12294E"/>
                </a:solidFill>
                <a:latin typeface="Nunito"/>
              </a:rPr>
              <a:t>pengetahuan</a:t>
            </a:r>
            <a:r>
              <a:rPr lang="en-US" sz="2404" spc="-165" dirty="0">
                <a:solidFill>
                  <a:srgbClr val="12294E"/>
                </a:solidFill>
                <a:latin typeface="Nunito"/>
              </a:rPr>
              <a:t> </a:t>
            </a:r>
            <a:r>
              <a:rPr lang="en-US" sz="2404" spc="-165" dirty="0" err="1">
                <a:solidFill>
                  <a:srgbClr val="12294E"/>
                </a:solidFill>
                <a:latin typeface="Nunito"/>
              </a:rPr>
              <a:t>mengenai</a:t>
            </a:r>
            <a:r>
              <a:rPr lang="en-US" sz="2404" spc="-165" dirty="0">
                <a:solidFill>
                  <a:srgbClr val="12294E"/>
                </a:solidFill>
                <a:latin typeface="Nunito"/>
              </a:rPr>
              <a:t> </a:t>
            </a:r>
            <a:r>
              <a:rPr lang="en-US" sz="2404" spc="-165" dirty="0" err="1">
                <a:solidFill>
                  <a:srgbClr val="12294E"/>
                </a:solidFill>
                <a:latin typeface="Nunito"/>
              </a:rPr>
              <a:t>kesehatan</a:t>
            </a:r>
            <a:r>
              <a:rPr lang="en-US" sz="2404" spc="-165" dirty="0">
                <a:solidFill>
                  <a:srgbClr val="12294E"/>
                </a:solidFill>
                <a:latin typeface="Nunito"/>
              </a:rPr>
              <a:t>. Oleh </a:t>
            </a:r>
            <a:r>
              <a:rPr lang="en-US" sz="2404" spc="-165" dirty="0" err="1">
                <a:solidFill>
                  <a:srgbClr val="12294E"/>
                </a:solidFill>
                <a:latin typeface="Nunito"/>
              </a:rPr>
              <a:t>karena</a:t>
            </a:r>
            <a:r>
              <a:rPr lang="en-US" sz="2404" spc="-165" dirty="0">
                <a:solidFill>
                  <a:srgbClr val="12294E"/>
                </a:solidFill>
                <a:latin typeface="Nunito"/>
              </a:rPr>
              <a:t> </a:t>
            </a:r>
            <a:r>
              <a:rPr lang="en-US" sz="2404" spc="-165" dirty="0" err="1">
                <a:solidFill>
                  <a:srgbClr val="12294E"/>
                </a:solidFill>
                <a:latin typeface="Nunito"/>
              </a:rPr>
              <a:t>itu</a:t>
            </a:r>
            <a:r>
              <a:rPr lang="en-US" sz="2404" spc="-165" dirty="0">
                <a:solidFill>
                  <a:srgbClr val="12294E"/>
                </a:solidFill>
                <a:latin typeface="Nunito"/>
              </a:rPr>
              <a:t> </a:t>
            </a:r>
            <a:r>
              <a:rPr lang="en-US" sz="2404" spc="-165" dirty="0" err="1">
                <a:solidFill>
                  <a:srgbClr val="12294E"/>
                </a:solidFill>
                <a:latin typeface="Nunito"/>
              </a:rPr>
              <a:t>saya</a:t>
            </a:r>
            <a:r>
              <a:rPr lang="en-US" sz="2404" spc="-165" dirty="0">
                <a:solidFill>
                  <a:srgbClr val="12294E"/>
                </a:solidFill>
                <a:latin typeface="Nunito"/>
              </a:rPr>
              <a:t> </a:t>
            </a:r>
            <a:r>
              <a:rPr lang="en-US" sz="2404" spc="-165" dirty="0" err="1">
                <a:solidFill>
                  <a:srgbClr val="12294E"/>
                </a:solidFill>
                <a:latin typeface="Nunito"/>
              </a:rPr>
              <a:t>mengusulkan</a:t>
            </a:r>
            <a:r>
              <a:rPr lang="en-US" sz="2404" spc="-165" dirty="0">
                <a:solidFill>
                  <a:srgbClr val="12294E"/>
                </a:solidFill>
                <a:latin typeface="Nunito"/>
              </a:rPr>
              <a:t> </a:t>
            </a:r>
            <a:r>
              <a:rPr lang="en-US" sz="2404" spc="-165" dirty="0" err="1">
                <a:solidFill>
                  <a:srgbClr val="12294E"/>
                </a:solidFill>
                <a:latin typeface="Nunito"/>
              </a:rPr>
              <a:t>untuk</a:t>
            </a:r>
            <a:r>
              <a:rPr lang="en-US" sz="2404" spc="-165" dirty="0">
                <a:solidFill>
                  <a:srgbClr val="12294E"/>
                </a:solidFill>
                <a:latin typeface="Nunito"/>
              </a:rPr>
              <a:t> </a:t>
            </a:r>
            <a:r>
              <a:rPr lang="en-US" sz="2404" spc="-165" dirty="0" err="1">
                <a:solidFill>
                  <a:srgbClr val="12294E"/>
                </a:solidFill>
                <a:latin typeface="Nunito"/>
              </a:rPr>
              <a:t>membuat</a:t>
            </a:r>
            <a:r>
              <a:rPr lang="en-US" sz="2404" spc="-165" dirty="0">
                <a:solidFill>
                  <a:srgbClr val="12294E"/>
                </a:solidFill>
                <a:latin typeface="Nunito"/>
              </a:rPr>
              <a:t> </a:t>
            </a:r>
            <a:r>
              <a:rPr lang="en-US" sz="2404" spc="-165" dirty="0" err="1">
                <a:solidFill>
                  <a:srgbClr val="12294E"/>
                </a:solidFill>
                <a:latin typeface="Nunito"/>
              </a:rPr>
              <a:t>sebuah</a:t>
            </a:r>
            <a:r>
              <a:rPr lang="en-US" sz="2404" spc="-165" dirty="0">
                <a:solidFill>
                  <a:srgbClr val="12294E"/>
                </a:solidFill>
                <a:latin typeface="Nunito"/>
              </a:rPr>
              <a:t> </a:t>
            </a:r>
            <a:r>
              <a:rPr lang="en-US" sz="2404" spc="-165" dirty="0" err="1">
                <a:solidFill>
                  <a:srgbClr val="12294E"/>
                </a:solidFill>
                <a:latin typeface="Nunito"/>
              </a:rPr>
              <a:t>aplikasi</a:t>
            </a:r>
            <a:r>
              <a:rPr lang="en-US" sz="2404" spc="-165" dirty="0">
                <a:solidFill>
                  <a:srgbClr val="12294E"/>
                </a:solidFill>
                <a:latin typeface="Nunito"/>
              </a:rPr>
              <a:t> </a:t>
            </a:r>
            <a:r>
              <a:rPr lang="en-US" sz="2404" spc="-165" dirty="0" err="1">
                <a:solidFill>
                  <a:srgbClr val="12294E"/>
                </a:solidFill>
                <a:latin typeface="Nunito"/>
              </a:rPr>
              <a:t>ini</a:t>
            </a:r>
            <a:r>
              <a:rPr lang="en-US" sz="2404" spc="-165" dirty="0">
                <a:solidFill>
                  <a:srgbClr val="12294E"/>
                </a:solidFill>
                <a:latin typeface="Nunito"/>
              </a:rPr>
              <a:t> </a:t>
            </a:r>
            <a:r>
              <a:rPr lang="en-US" sz="2404" spc="-165" dirty="0" err="1">
                <a:solidFill>
                  <a:srgbClr val="12294E"/>
                </a:solidFill>
                <a:latin typeface="Nunito"/>
              </a:rPr>
              <a:t>supaya</a:t>
            </a:r>
            <a:r>
              <a:rPr lang="en-US" sz="2404" spc="-165" dirty="0">
                <a:solidFill>
                  <a:srgbClr val="12294E"/>
                </a:solidFill>
                <a:latin typeface="Nunito"/>
              </a:rPr>
              <a:t> orang-orang </a:t>
            </a:r>
            <a:r>
              <a:rPr lang="en-US" sz="2404" spc="-165" dirty="0" err="1">
                <a:solidFill>
                  <a:srgbClr val="12294E"/>
                </a:solidFill>
                <a:latin typeface="Nunito"/>
              </a:rPr>
              <a:t>didesa</a:t>
            </a:r>
            <a:r>
              <a:rPr lang="en-US" sz="2404" spc="-165" dirty="0">
                <a:solidFill>
                  <a:srgbClr val="12294E"/>
                </a:solidFill>
                <a:latin typeface="Nunito"/>
              </a:rPr>
              <a:t> </a:t>
            </a:r>
            <a:r>
              <a:rPr lang="en-US" sz="2404" spc="-165" dirty="0" err="1">
                <a:solidFill>
                  <a:srgbClr val="12294E"/>
                </a:solidFill>
                <a:latin typeface="Nunito"/>
              </a:rPr>
              <a:t>saya</a:t>
            </a:r>
            <a:r>
              <a:rPr lang="en-US" sz="2404" spc="-165" dirty="0">
                <a:solidFill>
                  <a:srgbClr val="12294E"/>
                </a:solidFill>
                <a:latin typeface="Nunito"/>
              </a:rPr>
              <a:t> </a:t>
            </a:r>
            <a:r>
              <a:rPr lang="en-US" sz="2404" spc="-165" dirty="0" err="1">
                <a:solidFill>
                  <a:srgbClr val="12294E"/>
                </a:solidFill>
                <a:latin typeface="Nunito"/>
              </a:rPr>
              <a:t>dapat</a:t>
            </a:r>
            <a:r>
              <a:rPr lang="en-US" sz="2404" spc="-165" dirty="0">
                <a:solidFill>
                  <a:srgbClr val="12294E"/>
                </a:solidFill>
                <a:latin typeface="Nunito"/>
              </a:rPr>
              <a:t> </a:t>
            </a:r>
            <a:r>
              <a:rPr lang="en-US" sz="2404" spc="-165" dirty="0" err="1">
                <a:solidFill>
                  <a:srgbClr val="12294E"/>
                </a:solidFill>
                <a:latin typeface="Nunito"/>
              </a:rPr>
              <a:t>konsultasi</a:t>
            </a:r>
            <a:r>
              <a:rPr lang="en-US" sz="2404" spc="-165" dirty="0">
                <a:solidFill>
                  <a:srgbClr val="12294E"/>
                </a:solidFill>
                <a:latin typeface="Nunito"/>
              </a:rPr>
              <a:t> </a:t>
            </a:r>
            <a:r>
              <a:rPr lang="en-US" sz="2404" spc="-165" dirty="0" err="1">
                <a:solidFill>
                  <a:srgbClr val="12294E"/>
                </a:solidFill>
                <a:latin typeface="Nunito"/>
              </a:rPr>
              <a:t>mengenai</a:t>
            </a:r>
            <a:r>
              <a:rPr lang="en-US" sz="2404" spc="-165" dirty="0">
                <a:solidFill>
                  <a:srgbClr val="12294E"/>
                </a:solidFill>
                <a:latin typeface="Nunito"/>
              </a:rPr>
              <a:t> </a:t>
            </a:r>
            <a:r>
              <a:rPr lang="en-US" sz="2404" spc="-165" dirty="0" err="1">
                <a:solidFill>
                  <a:srgbClr val="12294E"/>
                </a:solidFill>
                <a:latin typeface="Nunito"/>
              </a:rPr>
              <a:t>kesehatan</a:t>
            </a:r>
            <a:r>
              <a:rPr lang="en-US" sz="2404" spc="-165" dirty="0">
                <a:solidFill>
                  <a:srgbClr val="12294E"/>
                </a:solidFill>
                <a:latin typeface="Nunito"/>
              </a:rPr>
              <a:t> </a:t>
            </a:r>
            <a:r>
              <a:rPr lang="en-US" sz="2404" spc="-165" dirty="0" err="1">
                <a:solidFill>
                  <a:srgbClr val="12294E"/>
                </a:solidFill>
                <a:latin typeface="Nunito"/>
              </a:rPr>
              <a:t>dengan</a:t>
            </a:r>
            <a:r>
              <a:rPr lang="en-US" sz="2404" spc="-165" dirty="0">
                <a:solidFill>
                  <a:srgbClr val="12294E"/>
                </a:solidFill>
                <a:latin typeface="Nunito"/>
              </a:rPr>
              <a:t> </a:t>
            </a:r>
            <a:r>
              <a:rPr lang="en-US" sz="2404" spc="-165" dirty="0" err="1">
                <a:solidFill>
                  <a:srgbClr val="12294E"/>
                </a:solidFill>
                <a:latin typeface="Nunito"/>
              </a:rPr>
              <a:t>mudah</a:t>
            </a:r>
            <a:r>
              <a:rPr lang="en-US" sz="2404" spc="-165" dirty="0">
                <a:solidFill>
                  <a:srgbClr val="12294E"/>
                </a:solidFill>
                <a:latin typeface="Nunito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2851271" y="-2982324"/>
            <a:ext cx="7304734" cy="7304734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0201032" y="-5030267"/>
            <a:ext cx="10060535" cy="10060535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3116736" y="6128709"/>
            <a:ext cx="7304734" cy="7304734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-2898296" y="5431671"/>
            <a:ext cx="10060535" cy="10060535"/>
          </a:xfrm>
          <a:prstGeom prst="rect">
            <a:avLst/>
          </a:prstGeom>
        </p:spPr>
      </p:pic>
      <p:sp>
        <p:nvSpPr>
          <p:cNvPr id="6" name="AutoShape 6"/>
          <p:cNvSpPr/>
          <p:nvPr/>
        </p:nvSpPr>
        <p:spPr>
          <a:xfrm>
            <a:off x="7947407" y="3036534"/>
            <a:ext cx="2393187" cy="0"/>
          </a:xfrm>
          <a:prstGeom prst="line">
            <a:avLst/>
          </a:prstGeom>
          <a:ln w="180975" cap="rnd">
            <a:solidFill>
              <a:srgbClr val="12294E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7" name="Group 7"/>
          <p:cNvGrpSpPr/>
          <p:nvPr/>
        </p:nvGrpSpPr>
        <p:grpSpPr>
          <a:xfrm>
            <a:off x="3151859" y="4537663"/>
            <a:ext cx="985209" cy="985209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12294E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Nunito"/>
                </a:rPr>
                <a:t>01</a:t>
              </a: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6150647" y="1499062"/>
            <a:ext cx="5986706" cy="15374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16"/>
              </a:lnSpc>
            </a:pPr>
            <a:r>
              <a:rPr lang="en-US" sz="6685" spc="-461">
                <a:solidFill>
                  <a:srgbClr val="12294E"/>
                </a:solidFill>
                <a:latin typeface="Nunito Bold"/>
              </a:rPr>
              <a:t>Fitur Puskesmas Online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006194" y="5501366"/>
            <a:ext cx="1276539" cy="8927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040"/>
              </a:lnSpc>
            </a:pPr>
            <a:r>
              <a:rPr lang="en-US" sz="3495" spc="-241">
                <a:solidFill>
                  <a:srgbClr val="12294E"/>
                </a:solidFill>
                <a:latin typeface="Nunito"/>
              </a:rPr>
              <a:t>Jadwal  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908127" y="8100171"/>
            <a:ext cx="4039280" cy="8927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040"/>
              </a:lnSpc>
            </a:pPr>
            <a:r>
              <a:rPr lang="en-US" sz="3495" spc="-241">
                <a:solidFill>
                  <a:srgbClr val="12294E"/>
                </a:solidFill>
                <a:latin typeface="Nunito"/>
              </a:rPr>
              <a:t>Informasi Obat-obat an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793690" y="5501366"/>
            <a:ext cx="2182290" cy="8927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040"/>
              </a:lnSpc>
            </a:pPr>
            <a:r>
              <a:rPr lang="en-US" sz="3495" spc="-241">
                <a:solidFill>
                  <a:srgbClr val="12294E"/>
                </a:solidFill>
                <a:latin typeface="Nunito"/>
              </a:rPr>
              <a:t>Pendaftaran 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3633579" y="5501366"/>
            <a:ext cx="1849065" cy="8927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040"/>
              </a:lnSpc>
            </a:pPr>
            <a:r>
              <a:rPr lang="en-US" sz="3495" spc="-241">
                <a:solidFill>
                  <a:srgbClr val="12294E"/>
                </a:solidFill>
                <a:latin typeface="Nunito"/>
              </a:rPr>
              <a:t>Konsultasi 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8392230" y="4537663"/>
            <a:ext cx="985209" cy="985209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12294E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Nunito"/>
                </a:rPr>
                <a:t>02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4065507" y="4537663"/>
            <a:ext cx="985209" cy="985209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12294E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Nunito"/>
                </a:rPr>
                <a:t>03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5435162" y="7082678"/>
            <a:ext cx="985209" cy="985209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12294E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Nunito"/>
                </a:rPr>
                <a:t>04</a:t>
              </a: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1121616" y="7082678"/>
            <a:ext cx="985209" cy="985209"/>
            <a:chOff x="0" y="0"/>
            <a:chExt cx="812800" cy="812800"/>
          </a:xfrm>
        </p:grpSpPr>
        <p:sp>
          <p:nvSpPr>
            <p:cNvPr id="25" name="Freeform 2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12294E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Nunito"/>
                </a:rPr>
                <a:t>05</a:t>
              </a:r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9377439" y="8100171"/>
            <a:ext cx="4473562" cy="8927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040"/>
              </a:lnSpc>
            </a:pPr>
            <a:r>
              <a:rPr lang="en-US" sz="3495" spc="-241">
                <a:solidFill>
                  <a:srgbClr val="12294E"/>
                </a:solidFill>
                <a:latin typeface="Nunito"/>
              </a:rPr>
              <a:t>Artikel tentang kesehatan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2851271" y="-2982324"/>
            <a:ext cx="7304734" cy="7304734"/>
          </a:xfrm>
          <a:prstGeom prst="rect">
            <a:avLst/>
          </a:prstGeom>
        </p:spPr>
      </p:pic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10924649" y="1827678"/>
            <a:ext cx="4917978" cy="7025683"/>
            <a:chOff x="0" y="0"/>
            <a:chExt cx="4445000" cy="6350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445000" cy="6350000"/>
            </a:xfrm>
            <a:custGeom>
              <a:avLst/>
              <a:gdLst/>
              <a:ahLst/>
              <a:cxnLst/>
              <a:rect l="l" t="t" r="r" b="b"/>
              <a:pathLst>
                <a:path w="4445000" h="6350000">
                  <a:moveTo>
                    <a:pt x="2222500" y="6350000"/>
                  </a:moveTo>
                  <a:lnTo>
                    <a:pt x="2222500" y="6350000"/>
                  </a:ln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lnTo>
                    <a:pt x="2222500" y="0"/>
                  </a:ln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4"/>
              <a:stretch>
                <a:fillRect l="-56477" r="-56477"/>
              </a:stretch>
            </a:blipFill>
          </p:spPr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0201032" y="-5030267"/>
            <a:ext cx="10060535" cy="10060535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3116736" y="6128709"/>
            <a:ext cx="7304734" cy="7304734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-2773078" y="5610361"/>
            <a:ext cx="10060535" cy="10060535"/>
          </a:xfrm>
          <a:prstGeom prst="rect">
            <a:avLst/>
          </a:prstGeom>
        </p:spPr>
      </p:pic>
      <p:sp>
        <p:nvSpPr>
          <p:cNvPr id="8" name="AutoShape 8"/>
          <p:cNvSpPr/>
          <p:nvPr/>
        </p:nvSpPr>
        <p:spPr>
          <a:xfrm>
            <a:off x="2378241" y="4141434"/>
            <a:ext cx="2649673" cy="0"/>
          </a:xfrm>
          <a:prstGeom prst="line">
            <a:avLst/>
          </a:prstGeom>
          <a:ln w="180975" cap="rnd">
            <a:solidFill>
              <a:srgbClr val="12294E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9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10297814" y="6899727"/>
            <a:ext cx="1673537" cy="1673537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2257190" y="3141811"/>
            <a:ext cx="7824528" cy="8052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16"/>
              </a:lnSpc>
            </a:pPr>
            <a:r>
              <a:rPr lang="en-US" sz="6685" spc="-461">
                <a:solidFill>
                  <a:srgbClr val="12294E"/>
                </a:solidFill>
                <a:latin typeface="Nunito Bold"/>
              </a:rPr>
              <a:t>Harapan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257189" y="5030267"/>
            <a:ext cx="6175653" cy="31667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81583" lvl="1" indent="-240792">
              <a:lnSpc>
                <a:spcPts val="3122"/>
              </a:lnSpc>
              <a:buFont typeface="Arial"/>
              <a:buChar char="•"/>
            </a:pPr>
            <a:r>
              <a:rPr lang="en-US" sz="2230" spc="-153" dirty="0">
                <a:solidFill>
                  <a:srgbClr val="12294E"/>
                </a:solidFill>
                <a:latin typeface="Nunito"/>
              </a:rPr>
              <a:t>Masyarakat tau </a:t>
            </a:r>
            <a:r>
              <a:rPr lang="en-US" sz="2230" spc="-153" dirty="0" err="1">
                <a:solidFill>
                  <a:srgbClr val="12294E"/>
                </a:solidFill>
                <a:latin typeface="Nunito"/>
              </a:rPr>
              <a:t>pentingnya</a:t>
            </a:r>
            <a:r>
              <a:rPr lang="en-US" sz="2230" spc="-153" dirty="0">
                <a:solidFill>
                  <a:srgbClr val="12294E"/>
                </a:solidFill>
                <a:latin typeface="Nunito"/>
              </a:rPr>
              <a:t> </a:t>
            </a:r>
            <a:r>
              <a:rPr lang="en-US" sz="2230" spc="-153" dirty="0" err="1">
                <a:solidFill>
                  <a:srgbClr val="12294E"/>
                </a:solidFill>
                <a:latin typeface="Nunito"/>
              </a:rPr>
              <a:t>kesehatan</a:t>
            </a:r>
            <a:endParaRPr lang="en-US" sz="2230" spc="-153" dirty="0">
              <a:solidFill>
                <a:srgbClr val="12294E"/>
              </a:solidFill>
              <a:latin typeface="Nunito"/>
            </a:endParaRPr>
          </a:p>
          <a:p>
            <a:pPr marL="481583" lvl="1" indent="-240792">
              <a:lnSpc>
                <a:spcPts val="3122"/>
              </a:lnSpc>
              <a:buFont typeface="Arial"/>
              <a:buChar char="•"/>
            </a:pPr>
            <a:r>
              <a:rPr lang="en-US" sz="2230" spc="-153" dirty="0">
                <a:solidFill>
                  <a:srgbClr val="12294E"/>
                </a:solidFill>
                <a:latin typeface="Nunito"/>
              </a:rPr>
              <a:t>Masyarakat </a:t>
            </a:r>
            <a:r>
              <a:rPr lang="en-US" sz="2230" spc="-153" dirty="0" err="1">
                <a:solidFill>
                  <a:srgbClr val="12294E"/>
                </a:solidFill>
                <a:latin typeface="Nunito"/>
              </a:rPr>
              <a:t>lebih</a:t>
            </a:r>
            <a:r>
              <a:rPr lang="en-US" sz="2230" spc="-153" dirty="0">
                <a:solidFill>
                  <a:srgbClr val="12294E"/>
                </a:solidFill>
                <a:latin typeface="Nunito"/>
              </a:rPr>
              <a:t> </a:t>
            </a:r>
            <a:r>
              <a:rPr lang="en-US" sz="2230" spc="-153" dirty="0" err="1">
                <a:solidFill>
                  <a:srgbClr val="12294E"/>
                </a:solidFill>
                <a:latin typeface="Nunito"/>
              </a:rPr>
              <a:t>mudah</a:t>
            </a:r>
            <a:r>
              <a:rPr lang="en-US" sz="2230" spc="-153" dirty="0">
                <a:solidFill>
                  <a:srgbClr val="12294E"/>
                </a:solidFill>
                <a:latin typeface="Nunito"/>
              </a:rPr>
              <a:t> </a:t>
            </a:r>
            <a:r>
              <a:rPr lang="en-US" sz="2230" spc="-153" dirty="0" err="1">
                <a:solidFill>
                  <a:srgbClr val="12294E"/>
                </a:solidFill>
                <a:latin typeface="Nunito"/>
              </a:rPr>
              <a:t>untuk</a:t>
            </a:r>
            <a:r>
              <a:rPr lang="en-US" sz="2230" spc="-153" dirty="0">
                <a:solidFill>
                  <a:srgbClr val="12294E"/>
                </a:solidFill>
                <a:latin typeface="Nunito"/>
              </a:rPr>
              <a:t> </a:t>
            </a:r>
            <a:r>
              <a:rPr lang="en-US" sz="2230" spc="-153" dirty="0" err="1">
                <a:solidFill>
                  <a:srgbClr val="12294E"/>
                </a:solidFill>
                <a:latin typeface="Nunito"/>
              </a:rPr>
              <a:t>mendapatkan</a:t>
            </a:r>
            <a:r>
              <a:rPr lang="en-US" sz="2230" spc="-153" dirty="0">
                <a:solidFill>
                  <a:srgbClr val="12294E"/>
                </a:solidFill>
                <a:latin typeface="Nunito"/>
              </a:rPr>
              <a:t> </a:t>
            </a:r>
            <a:r>
              <a:rPr lang="en-US" sz="2230" spc="-153" dirty="0" err="1">
                <a:solidFill>
                  <a:srgbClr val="12294E"/>
                </a:solidFill>
                <a:latin typeface="Nunito"/>
              </a:rPr>
              <a:t>layanan</a:t>
            </a:r>
            <a:r>
              <a:rPr lang="en-US" sz="2230" spc="-153" dirty="0">
                <a:solidFill>
                  <a:srgbClr val="12294E"/>
                </a:solidFill>
                <a:latin typeface="Nunito"/>
              </a:rPr>
              <a:t> yang </a:t>
            </a:r>
            <a:r>
              <a:rPr lang="en-US" sz="2230" spc="-153" dirty="0" err="1">
                <a:solidFill>
                  <a:srgbClr val="12294E"/>
                </a:solidFill>
                <a:latin typeface="Nunito"/>
              </a:rPr>
              <a:t>lebih</a:t>
            </a:r>
            <a:r>
              <a:rPr lang="en-US" sz="2230" spc="-153" dirty="0">
                <a:solidFill>
                  <a:srgbClr val="12294E"/>
                </a:solidFill>
                <a:latin typeface="Nunito"/>
              </a:rPr>
              <a:t> </a:t>
            </a:r>
            <a:r>
              <a:rPr lang="en-US" sz="2230" spc="-153" dirty="0" err="1">
                <a:solidFill>
                  <a:srgbClr val="12294E"/>
                </a:solidFill>
                <a:latin typeface="Nunito"/>
              </a:rPr>
              <a:t>cepat</a:t>
            </a:r>
            <a:r>
              <a:rPr lang="en-US" sz="2230" spc="-153" dirty="0">
                <a:solidFill>
                  <a:srgbClr val="12294E"/>
                </a:solidFill>
                <a:latin typeface="Nunito"/>
              </a:rPr>
              <a:t> </a:t>
            </a:r>
          </a:p>
          <a:p>
            <a:pPr marL="481583" lvl="1" indent="-240792">
              <a:lnSpc>
                <a:spcPts val="3122"/>
              </a:lnSpc>
              <a:buFont typeface="Arial"/>
              <a:buChar char="•"/>
            </a:pPr>
            <a:r>
              <a:rPr lang="en-US" sz="2230" spc="-153" dirty="0">
                <a:solidFill>
                  <a:srgbClr val="12294E"/>
                </a:solidFill>
                <a:latin typeface="Nunito"/>
              </a:rPr>
              <a:t>Masyarakat </a:t>
            </a:r>
            <a:r>
              <a:rPr lang="en-US" sz="2230" spc="-153" dirty="0" err="1">
                <a:solidFill>
                  <a:srgbClr val="12294E"/>
                </a:solidFill>
                <a:latin typeface="Nunito"/>
              </a:rPr>
              <a:t>akan</a:t>
            </a:r>
            <a:r>
              <a:rPr lang="en-US" sz="2230" spc="-153" dirty="0">
                <a:solidFill>
                  <a:srgbClr val="12294E"/>
                </a:solidFill>
                <a:latin typeface="Nunito"/>
              </a:rPr>
              <a:t> </a:t>
            </a:r>
            <a:r>
              <a:rPr lang="en-US" sz="2230" spc="-153" dirty="0" err="1">
                <a:solidFill>
                  <a:srgbClr val="12294E"/>
                </a:solidFill>
                <a:latin typeface="Nunito"/>
              </a:rPr>
              <a:t>lebih</a:t>
            </a:r>
            <a:r>
              <a:rPr lang="en-US" sz="2230" spc="-153" dirty="0">
                <a:solidFill>
                  <a:srgbClr val="12294E"/>
                </a:solidFill>
                <a:latin typeface="Nunito"/>
              </a:rPr>
              <a:t> </a:t>
            </a:r>
            <a:r>
              <a:rPr lang="en-US" sz="2230" spc="-153" dirty="0" err="1">
                <a:solidFill>
                  <a:srgbClr val="12294E"/>
                </a:solidFill>
                <a:latin typeface="Nunito"/>
              </a:rPr>
              <a:t>cepat</a:t>
            </a:r>
            <a:r>
              <a:rPr lang="en-US" sz="2230" spc="-153" dirty="0">
                <a:solidFill>
                  <a:srgbClr val="12294E"/>
                </a:solidFill>
                <a:latin typeface="Nunito"/>
              </a:rPr>
              <a:t> </a:t>
            </a:r>
            <a:r>
              <a:rPr lang="en-US" sz="2230" spc="-153" dirty="0" err="1">
                <a:solidFill>
                  <a:srgbClr val="12294E"/>
                </a:solidFill>
                <a:latin typeface="Nunito"/>
              </a:rPr>
              <a:t>mendapatkan</a:t>
            </a:r>
            <a:r>
              <a:rPr lang="en-US" sz="2230" spc="-153" dirty="0">
                <a:solidFill>
                  <a:srgbClr val="12294E"/>
                </a:solidFill>
                <a:latin typeface="Nunito"/>
              </a:rPr>
              <a:t> </a:t>
            </a:r>
            <a:r>
              <a:rPr lang="en-US" sz="2230" spc="-153" dirty="0" err="1">
                <a:solidFill>
                  <a:srgbClr val="12294E"/>
                </a:solidFill>
                <a:latin typeface="Nunito"/>
              </a:rPr>
              <a:t>pertolongan</a:t>
            </a:r>
            <a:r>
              <a:rPr lang="en-US" sz="2230" spc="-153" dirty="0">
                <a:solidFill>
                  <a:srgbClr val="12294E"/>
                </a:solidFill>
                <a:latin typeface="Nunito"/>
              </a:rPr>
              <a:t> </a:t>
            </a:r>
            <a:r>
              <a:rPr lang="en-US" sz="2230" spc="-153" dirty="0" err="1">
                <a:solidFill>
                  <a:srgbClr val="12294E"/>
                </a:solidFill>
                <a:latin typeface="Nunito"/>
              </a:rPr>
              <a:t>pertama</a:t>
            </a:r>
            <a:r>
              <a:rPr lang="en-US" sz="2230" spc="-153" dirty="0">
                <a:solidFill>
                  <a:srgbClr val="12294E"/>
                </a:solidFill>
                <a:latin typeface="Nunito"/>
              </a:rPr>
              <a:t> </a:t>
            </a:r>
            <a:r>
              <a:rPr lang="en-US" sz="2230" spc="-153" dirty="0" err="1">
                <a:solidFill>
                  <a:srgbClr val="12294E"/>
                </a:solidFill>
                <a:latin typeface="Nunito"/>
              </a:rPr>
              <a:t>jika</a:t>
            </a:r>
            <a:r>
              <a:rPr lang="en-US" sz="2230" spc="-153" dirty="0">
                <a:solidFill>
                  <a:srgbClr val="12294E"/>
                </a:solidFill>
                <a:latin typeface="Nunito"/>
              </a:rPr>
              <a:t> </a:t>
            </a:r>
            <a:r>
              <a:rPr lang="en-US" sz="2230" spc="-153" dirty="0" err="1">
                <a:solidFill>
                  <a:srgbClr val="12294E"/>
                </a:solidFill>
                <a:latin typeface="Nunito"/>
              </a:rPr>
              <a:t>diperlukan</a:t>
            </a:r>
            <a:r>
              <a:rPr lang="en-US" sz="2230" spc="-153" dirty="0">
                <a:solidFill>
                  <a:srgbClr val="12294E"/>
                </a:solidFill>
                <a:latin typeface="Nunito"/>
              </a:rPr>
              <a:t> </a:t>
            </a:r>
            <a:r>
              <a:rPr lang="en-US" sz="2230" spc="-153" dirty="0" err="1">
                <a:solidFill>
                  <a:srgbClr val="12294E"/>
                </a:solidFill>
                <a:latin typeface="Nunito"/>
              </a:rPr>
              <a:t>tanpa</a:t>
            </a:r>
            <a:r>
              <a:rPr lang="en-US" sz="2230" spc="-153" dirty="0">
                <a:solidFill>
                  <a:srgbClr val="12294E"/>
                </a:solidFill>
                <a:latin typeface="Nunito"/>
              </a:rPr>
              <a:t> </a:t>
            </a:r>
            <a:r>
              <a:rPr lang="en-US" sz="2230" spc="-153" dirty="0" err="1">
                <a:solidFill>
                  <a:srgbClr val="12294E"/>
                </a:solidFill>
                <a:latin typeface="Nunito"/>
              </a:rPr>
              <a:t>harus</a:t>
            </a:r>
            <a:r>
              <a:rPr lang="en-US" sz="2230" spc="-153" dirty="0">
                <a:solidFill>
                  <a:srgbClr val="12294E"/>
                </a:solidFill>
                <a:latin typeface="Nunito"/>
              </a:rPr>
              <a:t> </a:t>
            </a:r>
            <a:r>
              <a:rPr lang="en-US" sz="2230" spc="-153" dirty="0" err="1">
                <a:solidFill>
                  <a:srgbClr val="12294E"/>
                </a:solidFill>
                <a:latin typeface="Nunito"/>
              </a:rPr>
              <a:t>antri</a:t>
            </a:r>
            <a:endParaRPr lang="en-US" sz="2230" spc="-153" dirty="0">
              <a:solidFill>
                <a:srgbClr val="12294E"/>
              </a:solidFill>
              <a:latin typeface="Nunito"/>
            </a:endParaRPr>
          </a:p>
          <a:p>
            <a:pPr marL="481583" lvl="1" indent="-240792">
              <a:lnSpc>
                <a:spcPts val="3122"/>
              </a:lnSpc>
              <a:buFont typeface="Arial"/>
              <a:buChar char="•"/>
            </a:pPr>
            <a:r>
              <a:rPr lang="en-US" sz="2230" spc="-153" dirty="0" err="1">
                <a:solidFill>
                  <a:srgbClr val="12294E"/>
                </a:solidFill>
                <a:latin typeface="Nunito"/>
              </a:rPr>
              <a:t>Harapanya</a:t>
            </a:r>
            <a:r>
              <a:rPr lang="en-US" sz="2230" spc="-153" dirty="0">
                <a:solidFill>
                  <a:srgbClr val="12294E"/>
                </a:solidFill>
                <a:latin typeface="Nunito"/>
              </a:rPr>
              <a:t> </a:t>
            </a:r>
            <a:r>
              <a:rPr lang="en-US" sz="2230" spc="-153" dirty="0" err="1">
                <a:solidFill>
                  <a:srgbClr val="12294E"/>
                </a:solidFill>
                <a:latin typeface="Nunito"/>
              </a:rPr>
              <a:t>aplikasi</a:t>
            </a:r>
            <a:r>
              <a:rPr lang="en-US" sz="2230" spc="-153" dirty="0">
                <a:solidFill>
                  <a:srgbClr val="12294E"/>
                </a:solidFill>
                <a:latin typeface="Nunito"/>
              </a:rPr>
              <a:t> </a:t>
            </a:r>
            <a:r>
              <a:rPr lang="en-US" sz="2230" spc="-153" dirty="0" err="1">
                <a:solidFill>
                  <a:srgbClr val="12294E"/>
                </a:solidFill>
                <a:latin typeface="Nunito"/>
              </a:rPr>
              <a:t>ini</a:t>
            </a:r>
            <a:r>
              <a:rPr lang="en-US" sz="2230" spc="-153" dirty="0">
                <a:solidFill>
                  <a:srgbClr val="12294E"/>
                </a:solidFill>
                <a:latin typeface="Nunito"/>
              </a:rPr>
              <a:t> </a:t>
            </a:r>
            <a:r>
              <a:rPr lang="en-US" sz="2230" spc="-153" dirty="0" err="1">
                <a:solidFill>
                  <a:srgbClr val="12294E"/>
                </a:solidFill>
                <a:latin typeface="Nunito"/>
              </a:rPr>
              <a:t>dapat</a:t>
            </a:r>
            <a:r>
              <a:rPr lang="en-US" sz="2230" spc="-153" dirty="0">
                <a:solidFill>
                  <a:srgbClr val="12294E"/>
                </a:solidFill>
                <a:latin typeface="Nunito"/>
              </a:rPr>
              <a:t> </a:t>
            </a:r>
            <a:r>
              <a:rPr lang="en-US" sz="2230" spc="-153" dirty="0" err="1">
                <a:solidFill>
                  <a:srgbClr val="12294E"/>
                </a:solidFill>
                <a:latin typeface="Nunito"/>
              </a:rPr>
              <a:t>membantu</a:t>
            </a:r>
            <a:r>
              <a:rPr lang="en-US" sz="2230" spc="-153" dirty="0">
                <a:solidFill>
                  <a:srgbClr val="12294E"/>
                </a:solidFill>
                <a:latin typeface="Nunito"/>
              </a:rPr>
              <a:t> </a:t>
            </a:r>
            <a:r>
              <a:rPr lang="en-US" sz="2230" spc="-153" dirty="0" err="1">
                <a:solidFill>
                  <a:srgbClr val="12294E"/>
                </a:solidFill>
                <a:latin typeface="Nunito"/>
              </a:rPr>
              <a:t>lansia</a:t>
            </a:r>
            <a:r>
              <a:rPr lang="en-US" sz="2230" spc="-153" dirty="0">
                <a:solidFill>
                  <a:srgbClr val="12294E"/>
                </a:solidFill>
                <a:latin typeface="Nunito"/>
              </a:rPr>
              <a:t> dan juga </a:t>
            </a:r>
            <a:r>
              <a:rPr lang="en-US" sz="2230" spc="-153" dirty="0" err="1">
                <a:solidFill>
                  <a:srgbClr val="12294E"/>
                </a:solidFill>
                <a:latin typeface="Nunito"/>
              </a:rPr>
              <a:t>ibu</a:t>
            </a:r>
            <a:r>
              <a:rPr lang="en-US" sz="2230" spc="-153" dirty="0">
                <a:solidFill>
                  <a:srgbClr val="12294E"/>
                </a:solidFill>
                <a:latin typeface="Nunito"/>
              </a:rPr>
              <a:t> </a:t>
            </a:r>
            <a:r>
              <a:rPr lang="en-US" sz="2230" spc="-153" dirty="0" err="1">
                <a:solidFill>
                  <a:srgbClr val="12294E"/>
                </a:solidFill>
                <a:latin typeface="Nunito"/>
              </a:rPr>
              <a:t>hamil</a:t>
            </a:r>
            <a:r>
              <a:rPr lang="en-US" sz="2230" spc="-153" dirty="0">
                <a:solidFill>
                  <a:srgbClr val="12294E"/>
                </a:solidFill>
                <a:latin typeface="Nunito"/>
              </a:rPr>
              <a:t> yang  </a:t>
            </a:r>
            <a:r>
              <a:rPr lang="en-US" sz="2230" spc="-153" dirty="0" err="1">
                <a:solidFill>
                  <a:srgbClr val="12294E"/>
                </a:solidFill>
                <a:latin typeface="Nunito"/>
              </a:rPr>
              <a:t>dalam</a:t>
            </a:r>
            <a:r>
              <a:rPr lang="en-US" sz="2230" spc="-153" dirty="0">
                <a:solidFill>
                  <a:srgbClr val="12294E"/>
                </a:solidFill>
                <a:latin typeface="Nunito"/>
              </a:rPr>
              <a:t> </a:t>
            </a:r>
            <a:r>
              <a:rPr lang="en-US" sz="2230" spc="-153" dirty="0" err="1">
                <a:solidFill>
                  <a:srgbClr val="12294E"/>
                </a:solidFill>
                <a:latin typeface="Nunito"/>
              </a:rPr>
              <a:t>keadaan</a:t>
            </a:r>
            <a:r>
              <a:rPr lang="en-US" sz="2230" spc="-153" dirty="0">
                <a:solidFill>
                  <a:srgbClr val="12294E"/>
                </a:solidFill>
                <a:latin typeface="Nunito"/>
              </a:rPr>
              <a:t> </a:t>
            </a:r>
            <a:r>
              <a:rPr lang="en-US" sz="2230" spc="-153" dirty="0" err="1">
                <a:solidFill>
                  <a:srgbClr val="12294E"/>
                </a:solidFill>
                <a:latin typeface="Nunito"/>
              </a:rPr>
              <a:t>darurat</a:t>
            </a:r>
            <a:endParaRPr lang="en-US" sz="2230" spc="-153" dirty="0">
              <a:solidFill>
                <a:srgbClr val="12294E"/>
              </a:solidFill>
              <a:latin typeface="Nuni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2851271" y="-2982324"/>
            <a:ext cx="7304734" cy="7304734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0201032" y="-5030267"/>
            <a:ext cx="10060535" cy="10060535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3116736" y="6128709"/>
            <a:ext cx="7304734" cy="7304734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4178707" y="3308264"/>
            <a:ext cx="3485157" cy="3485157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B1C7E4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endParaRPr/>
            </a:p>
          </p:txBody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-2773078" y="5610361"/>
            <a:ext cx="10060535" cy="10060535"/>
          </a:xfrm>
          <a:prstGeom prst="rect">
            <a:avLst/>
          </a:prstGeom>
        </p:spPr>
      </p:pic>
      <p:sp>
        <p:nvSpPr>
          <p:cNvPr id="9" name="AutoShape 9"/>
          <p:cNvSpPr/>
          <p:nvPr/>
        </p:nvSpPr>
        <p:spPr>
          <a:xfrm>
            <a:off x="5463522" y="6080024"/>
            <a:ext cx="915527" cy="0"/>
          </a:xfrm>
          <a:prstGeom prst="line">
            <a:avLst/>
          </a:prstGeom>
          <a:ln w="180975" cap="rnd">
            <a:solidFill>
              <a:srgbClr val="12294E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2711104" y="2770165"/>
            <a:ext cx="1447072" cy="1447072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5342471" y="4560136"/>
            <a:ext cx="7916671" cy="13243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566"/>
              </a:lnSpc>
            </a:pPr>
            <a:r>
              <a:rPr lang="en-US" sz="10995" spc="-758">
                <a:solidFill>
                  <a:srgbClr val="12294E"/>
                </a:solidFill>
                <a:latin typeface="Nunito Bold"/>
              </a:rPr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171</Words>
  <Application>Microsoft Office PowerPoint</Application>
  <PresentationFormat>Custom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Nunito</vt:lpstr>
      <vt:lpstr>Nunito Light</vt:lpstr>
      <vt:lpstr>Nunito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Puskesmas online</dc:title>
  <cp:lastModifiedBy>user</cp:lastModifiedBy>
  <cp:revision>3</cp:revision>
  <dcterms:created xsi:type="dcterms:W3CDTF">2006-08-16T00:00:00Z</dcterms:created>
  <dcterms:modified xsi:type="dcterms:W3CDTF">2022-09-02T10:15:33Z</dcterms:modified>
  <dc:identifier>DAFKyxEdA7Q</dc:identifier>
</cp:coreProperties>
</file>