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9DA9-9836-ACBC-24BA-97046D1DD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61DF3-A206-3E23-B470-FFDA9F1F7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F4A40-03AF-5406-54DE-F3A99158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D2EA-848F-4DD9-98D8-8551DB1859FC}" type="datetimeFigureOut">
              <a:rPr lang="es-ES" smtClean="0"/>
              <a:t>13/02/2024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EC49C-7F0C-065B-F9DB-06EF540E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64868-0D6A-C4F0-3C97-7A953A01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9A4D-1716-459A-916A-169D750B08F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112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BE70-A880-4D31-3741-F1E93C81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461BA-AE52-31EC-5165-D35E7D63F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FB003-6DA0-1EAD-CB32-6364CE68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D2EA-848F-4DD9-98D8-8551DB1859FC}" type="datetimeFigureOut">
              <a:rPr lang="es-ES" smtClean="0"/>
              <a:t>13/02/2024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032FE-08CD-3518-B379-D9F07C57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B6D28-0A94-1694-B938-C97E81DF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9A4D-1716-459A-916A-169D750B08F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452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F76A47-72EE-E485-CBD0-4E28D92FC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93DC4-5374-8F38-9F4B-F1945FA08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34B56-C885-0070-F28F-8A82715B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D2EA-848F-4DD9-98D8-8551DB1859FC}" type="datetimeFigureOut">
              <a:rPr lang="es-ES" smtClean="0"/>
              <a:t>13/02/2024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DC769-6306-0126-F1D9-339996CB2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6343F-6FC8-8463-B249-3F0BCDB3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9A4D-1716-459A-916A-169D750B08F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215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5AFF-87BC-0F75-69BC-DE53C967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E82BF-3FA6-51ED-644D-BD77A547D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98A92-C34F-C6AB-25AA-EAACF2A66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D2EA-848F-4DD9-98D8-8551DB1859FC}" type="datetimeFigureOut">
              <a:rPr lang="es-ES" smtClean="0"/>
              <a:t>13/02/2024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F9F24-6BCD-39E8-CCC0-6C7B4B83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6FF82-8F8B-18EC-4ABB-52C124A4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9A4D-1716-459A-916A-169D750B08F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525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9C77-DF4C-2B0C-8C7C-74F6B5FC8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1AD62-DED1-1501-3801-632C22FAA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245CC-B111-C7D8-246C-B209110E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D2EA-848F-4DD9-98D8-8551DB1859FC}" type="datetimeFigureOut">
              <a:rPr lang="es-ES" smtClean="0"/>
              <a:t>13/02/2024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D96D-78DD-C6E5-F370-188FFC89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50EC9-11B9-145E-310E-E596C384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9A4D-1716-459A-916A-169D750B08F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7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A5D9-2085-C18A-9847-306DCDB3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9E499-8BA2-FE06-76E0-4F365FAC9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1F755-7717-2FB8-D889-960B7C4CF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F5BD3-8C37-16A2-C5F6-AF6C83D8B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D2EA-848F-4DD9-98D8-8551DB1859FC}" type="datetimeFigureOut">
              <a:rPr lang="es-ES" smtClean="0"/>
              <a:t>13/02/2024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FD4BF-4879-AAA4-1C60-9FE64C60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69A74-2F04-2196-7FC4-C02EA93B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9A4D-1716-459A-916A-169D750B08F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786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57F0-6595-600F-82E9-560686F3C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82E9B-C20B-8382-0D91-BB772E93E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A5DFA-071E-9720-65CF-277081578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3128A-6BF5-BC0B-8A2C-C9AD45A96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0D22BE-6C6E-CB04-3938-6DAAA4254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55D19-32EF-E39F-5A37-1084B715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D2EA-848F-4DD9-98D8-8551DB1859FC}" type="datetimeFigureOut">
              <a:rPr lang="es-ES" smtClean="0"/>
              <a:t>13/02/2024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6F7D7-FE96-5BA5-74B5-93FA41AF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1763E-8902-83C6-2AD8-1969D84B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9A4D-1716-459A-916A-169D750B08F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748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B8E3-0C24-90BC-AFCB-1161B2E4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A0492-532C-E5DB-9DBB-FFEB813E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D2EA-848F-4DD9-98D8-8551DB1859FC}" type="datetimeFigureOut">
              <a:rPr lang="es-ES" smtClean="0"/>
              <a:t>13/02/2024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89BDB-B121-B697-0A56-88206758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42FEB-90F0-960D-6084-4D11BADA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9A4D-1716-459A-916A-169D750B08F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97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3DBEC2-F6B8-55E1-0C70-478274B76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D2EA-848F-4DD9-98D8-8551DB1859FC}" type="datetimeFigureOut">
              <a:rPr lang="es-ES" smtClean="0"/>
              <a:t>13/02/2024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4FD8E-E2AB-6396-7D12-686B5F34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E7983-CAD4-A4DD-A09C-4044D378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9A4D-1716-459A-916A-169D750B08F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677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FF42A-FD38-EAA6-C5B5-54F16AB3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F2996-F0A7-A995-EE61-25BEAA064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960B2-3622-998A-AFC5-9356FFD52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9AA7E-0CF3-1975-1A3B-9B874602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D2EA-848F-4DD9-98D8-8551DB1859FC}" type="datetimeFigureOut">
              <a:rPr lang="es-ES" smtClean="0"/>
              <a:t>13/02/2024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4656E-8AD5-73F0-96FE-E80E4872B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1857E-36A8-D5C8-99CC-C88BA46F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9A4D-1716-459A-916A-169D750B08F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798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6FA9-637B-4EE0-2A5C-EEE52082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E4B8E-B31D-7D06-66F1-53A00A1B4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1CE44-5DFA-B4D3-1816-34CCDB239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E8F61-3DD9-0B4D-1F1B-E95078FA3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D2EA-848F-4DD9-98D8-8551DB1859FC}" type="datetimeFigureOut">
              <a:rPr lang="es-ES" smtClean="0"/>
              <a:t>13/02/2024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0B1A5-9CC1-C56E-B75D-40FE7B72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F6B8B-18C4-ADEA-2908-1733FD30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9A4D-1716-459A-916A-169D750B08F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02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1C637-8435-BC8A-7811-C19617E5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01201-0763-83C2-A150-57696B607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739FB-EC86-86F7-30FF-82D866ACC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AD2EA-848F-4DD9-98D8-8551DB1859FC}" type="datetimeFigureOut">
              <a:rPr lang="es-ES" smtClean="0"/>
              <a:t>13/02/2024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A1E7E-9AB2-7094-C9CB-8D3F41BF7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EB097-91CA-D59A-655D-2712B4E07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A9A4D-1716-459A-916A-169D750B08F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94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1BC57E5-057B-B979-9B6D-B770D641C346}"/>
              </a:ext>
            </a:extLst>
          </p:cNvPr>
          <p:cNvSpPr/>
          <p:nvPr/>
        </p:nvSpPr>
        <p:spPr>
          <a:xfrm>
            <a:off x="3175679" y="3688883"/>
            <a:ext cx="202130" cy="211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C4284CFF-7115-7F74-F054-8C9475F592CD}"/>
              </a:ext>
            </a:extLst>
          </p:cNvPr>
          <p:cNvSpPr/>
          <p:nvPr/>
        </p:nvSpPr>
        <p:spPr>
          <a:xfrm rot="20834095">
            <a:off x="1344976" y="1877437"/>
            <a:ext cx="3863535" cy="3834648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213E79C-2124-CF44-5497-0511AEA4CB25}"/>
              </a:ext>
            </a:extLst>
          </p:cNvPr>
          <p:cNvSpPr/>
          <p:nvPr/>
        </p:nvSpPr>
        <p:spPr>
          <a:xfrm rot="10800000">
            <a:off x="3916748" y="2514199"/>
            <a:ext cx="182880" cy="22138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3F86652-A6EE-E4D3-2431-81F8FF325582}"/>
              </a:ext>
            </a:extLst>
          </p:cNvPr>
          <p:cNvSpPr/>
          <p:nvPr/>
        </p:nvSpPr>
        <p:spPr>
          <a:xfrm rot="10800000">
            <a:off x="2439398" y="4872469"/>
            <a:ext cx="182880" cy="22138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F6D7B-FD92-08C0-7EB6-F782D3464C53}"/>
              </a:ext>
            </a:extLst>
          </p:cNvPr>
          <p:cNvSpPr txBox="1"/>
          <p:nvPr/>
        </p:nvSpPr>
        <p:spPr>
          <a:xfrm>
            <a:off x="3484345" y="3513222"/>
            <a:ext cx="60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116F9B-3256-1EA3-77AC-6F1CE7B217E0}"/>
              </a:ext>
            </a:extLst>
          </p:cNvPr>
          <p:cNvSpPr txBox="1"/>
          <p:nvPr/>
        </p:nvSpPr>
        <p:spPr>
          <a:xfrm>
            <a:off x="3787540" y="2103021"/>
            <a:ext cx="60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56A757-9820-6D32-8453-FCC970AAF4EB}"/>
              </a:ext>
            </a:extLst>
          </p:cNvPr>
          <p:cNvSpPr txBox="1"/>
          <p:nvPr/>
        </p:nvSpPr>
        <p:spPr>
          <a:xfrm>
            <a:off x="2063355" y="4798493"/>
            <a:ext cx="60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A4FF34-543E-8B3A-1631-9E9C64477CB2}"/>
              </a:ext>
            </a:extLst>
          </p:cNvPr>
          <p:cNvCxnSpPr>
            <a:cxnSpLocks/>
          </p:cNvCxnSpPr>
          <p:nvPr/>
        </p:nvCxnSpPr>
        <p:spPr>
          <a:xfrm flipV="1">
            <a:off x="3276743" y="437229"/>
            <a:ext cx="0" cy="3251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115EC-1D64-CDBE-59F9-DB699A64C103}"/>
              </a:ext>
            </a:extLst>
          </p:cNvPr>
          <p:cNvSpPr txBox="1"/>
          <p:nvPr/>
        </p:nvSpPr>
        <p:spPr>
          <a:xfrm>
            <a:off x="2972601" y="18814"/>
            <a:ext cx="632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NP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FE5270-1CFB-613E-201E-1D280A28034C}"/>
              </a:ext>
            </a:extLst>
          </p:cNvPr>
          <p:cNvCxnSpPr>
            <a:cxnSpLocks/>
          </p:cNvCxnSpPr>
          <p:nvPr/>
        </p:nvCxnSpPr>
        <p:spPr>
          <a:xfrm flipV="1">
            <a:off x="2530838" y="2673014"/>
            <a:ext cx="1436445" cy="22572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D8E5AB-4701-9C98-DFB3-F04BBBA583B7}"/>
              </a:ext>
            </a:extLst>
          </p:cNvPr>
          <p:cNvSpPr txBox="1"/>
          <p:nvPr/>
        </p:nvSpPr>
        <p:spPr>
          <a:xfrm>
            <a:off x="5560193" y="237408"/>
            <a:ext cx="45014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dirty="0" err="1"/>
              <a:t>Vectors</a:t>
            </a:r>
            <a:r>
              <a:rPr lang="es-ES" sz="2400" dirty="0"/>
              <a:t> in </a:t>
            </a:r>
            <a:r>
              <a:rPr lang="es-ES" sz="2400" dirty="0" err="1"/>
              <a:t>stereographic</a:t>
            </a:r>
            <a:r>
              <a:rPr lang="es-ES" sz="2400" dirty="0"/>
              <a:t> </a:t>
            </a:r>
            <a:r>
              <a:rPr lang="es-ES" sz="2400" dirty="0" err="1"/>
              <a:t>projection</a:t>
            </a:r>
            <a:endParaRPr lang="es-ES" sz="2400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F60530B-93B9-0DFE-2F46-8766CA1248C0}"/>
              </a:ext>
            </a:extLst>
          </p:cNvPr>
          <p:cNvSpPr/>
          <p:nvPr/>
        </p:nvSpPr>
        <p:spPr>
          <a:xfrm rot="19439444">
            <a:off x="3086171" y="2644742"/>
            <a:ext cx="891942" cy="897021"/>
          </a:xfrm>
          <a:prstGeom prst="arc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0CE7C5-E7D9-2DE1-1610-160AA11F4E53}"/>
              </a:ext>
            </a:extLst>
          </p:cNvPr>
          <p:cNvSpPr txBox="1"/>
          <p:nvPr/>
        </p:nvSpPr>
        <p:spPr>
          <a:xfrm>
            <a:off x="3388639" y="2555787"/>
            <a:ext cx="694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rgbClr val="00B050"/>
                </a:solidFill>
              </a:rPr>
              <a:t>α</a:t>
            </a:r>
            <a:endParaRPr lang="es-ES" sz="28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DAB5C8-E7F6-4917-9F5C-638945892FE8}"/>
                  </a:ext>
                </a:extLst>
              </p:cNvPr>
              <p:cNvSpPr txBox="1"/>
              <p:nvPr/>
            </p:nvSpPr>
            <p:spPr>
              <a:xfrm>
                <a:off x="5766988" y="2637324"/>
                <a:ext cx="3906401" cy="903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E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E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s-E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s-E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DAB5C8-E7F6-4917-9F5C-638945892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988" y="2637324"/>
                <a:ext cx="3906401" cy="9035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EB4EC79-EC4C-A199-B2DE-0C702A1DED64}"/>
                  </a:ext>
                </a:extLst>
              </p:cNvPr>
              <p:cNvSpPr txBox="1"/>
              <p:nvPr/>
            </p:nvSpPr>
            <p:spPr>
              <a:xfrm>
                <a:off x="6427575" y="3882554"/>
                <a:ext cx="2766652" cy="1053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s-E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s-E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)⋅</m:t>
                              </m:r>
                              <m:acc>
                                <m:accPr>
                                  <m:chr m:val="̂"/>
                                  <m:ctrlPr>
                                    <a:rPr lang="es-E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s-ES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s-E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EB4EC79-EC4C-A199-B2DE-0C702A1DE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575" y="3882554"/>
                <a:ext cx="2766652" cy="1053750"/>
              </a:xfrm>
              <a:prstGeom prst="rect">
                <a:avLst/>
              </a:prstGeom>
              <a:blipFill>
                <a:blip r:embed="rId3"/>
                <a:stretch>
                  <a:fillRect r="-145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E38500-C46D-592D-8412-3E0EF0B92C4B}"/>
                  </a:ext>
                </a:extLst>
              </p:cNvPr>
              <p:cNvSpPr txBox="1"/>
              <p:nvPr/>
            </p:nvSpPr>
            <p:spPr>
              <a:xfrm>
                <a:off x="4842614" y="990308"/>
                <a:ext cx="316992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s-E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𝑧𝑥𝑛𝑝𝑡</m:t>
                      </m:r>
                      <m:r>
                        <a:rPr lang="es-E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𝑧𝑦𝑛𝑝𝑡</m:t>
                      </m:r>
                      <m:r>
                        <a:rPr lang="es-E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E38500-C46D-592D-8412-3E0EF0B92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614" y="990308"/>
                <a:ext cx="316992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661C0B1-4164-A24A-1B0A-820671133329}"/>
                  </a:ext>
                </a:extLst>
              </p:cNvPr>
              <p:cNvSpPr txBox="1"/>
              <p:nvPr/>
            </p:nvSpPr>
            <p:spPr>
              <a:xfrm>
                <a:off x="4842614" y="1442470"/>
                <a:ext cx="31592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s-E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𝑧𝑥𝑣𝑣𝑡</m:t>
                      </m:r>
                      <m:r>
                        <a:rPr lang="es-E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𝑧𝑦𝑣𝑣𝑡</m:t>
                      </m:r>
                      <m:r>
                        <a:rPr lang="es-E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661C0B1-4164-A24A-1B0A-820671133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614" y="1442470"/>
                <a:ext cx="315926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5309F2B8-60B3-0879-274E-C123FA9FAB21}"/>
              </a:ext>
            </a:extLst>
          </p:cNvPr>
          <p:cNvSpPr txBox="1"/>
          <p:nvPr/>
        </p:nvSpPr>
        <p:spPr>
          <a:xfrm>
            <a:off x="8584793" y="1040786"/>
            <a:ext cx="2923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Vector </a:t>
            </a:r>
            <a:r>
              <a:rPr lang="es-ES" dirty="0" err="1"/>
              <a:t>pointing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North Pole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BCC19F-0D97-4946-1EC9-451E3FECFEE7}"/>
              </a:ext>
            </a:extLst>
          </p:cNvPr>
          <p:cNvSpPr txBox="1"/>
          <p:nvPr/>
        </p:nvSpPr>
        <p:spPr>
          <a:xfrm>
            <a:off x="8584792" y="1463040"/>
            <a:ext cx="3607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Vector </a:t>
            </a:r>
            <a:r>
              <a:rPr lang="es-ES" dirty="0" err="1"/>
              <a:t>connecting</a:t>
            </a:r>
            <a:r>
              <a:rPr lang="es-ES" dirty="0"/>
              <a:t> V </a:t>
            </a:r>
            <a:r>
              <a:rPr lang="es-ES" dirty="0" err="1"/>
              <a:t>points</a:t>
            </a:r>
            <a:r>
              <a:rPr lang="es-ES" dirty="0"/>
              <a:t> in T </a:t>
            </a:r>
            <a:r>
              <a:rPr lang="es-ES" dirty="0" err="1"/>
              <a:t>cell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6C41DC-D109-A31E-41FE-1916AAC134AF}"/>
                  </a:ext>
                </a:extLst>
              </p:cNvPr>
              <p:cNvSpPr txBox="1"/>
              <p:nvPr/>
            </p:nvSpPr>
            <p:spPr>
              <a:xfrm>
                <a:off x="2756260" y="673765"/>
                <a:ext cx="4326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6C41DC-D109-A31E-41FE-1916AAC13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260" y="673765"/>
                <a:ext cx="43268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D60581-407D-B684-F005-322AAB8561DF}"/>
                  </a:ext>
                </a:extLst>
              </p:cNvPr>
              <p:cNvSpPr txBox="1"/>
              <p:nvPr/>
            </p:nvSpPr>
            <p:spPr>
              <a:xfrm>
                <a:off x="3872609" y="2787484"/>
                <a:ext cx="4409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D60581-407D-B684-F005-322AAB856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609" y="2787484"/>
                <a:ext cx="44095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C38D66D-29BA-29EF-97BE-A9189835C598}"/>
              </a:ext>
            </a:extLst>
          </p:cNvPr>
          <p:cNvCxnSpPr>
            <a:cxnSpLocks/>
          </p:cNvCxnSpPr>
          <p:nvPr/>
        </p:nvCxnSpPr>
        <p:spPr>
          <a:xfrm flipV="1">
            <a:off x="4168971" y="1830654"/>
            <a:ext cx="570529" cy="913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7E33B69-7412-83FA-FA83-54B5CA7AB891}"/>
              </a:ext>
            </a:extLst>
          </p:cNvPr>
          <p:cNvCxnSpPr>
            <a:cxnSpLocks/>
          </p:cNvCxnSpPr>
          <p:nvPr/>
        </p:nvCxnSpPr>
        <p:spPr>
          <a:xfrm>
            <a:off x="4460360" y="4479202"/>
            <a:ext cx="1147781" cy="743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5690838-2545-3566-D725-9B56FB7CBEAD}"/>
                  </a:ext>
                </a:extLst>
              </p:cNvPr>
              <p:cNvSpPr txBox="1"/>
              <p:nvPr/>
            </p:nvSpPr>
            <p:spPr>
              <a:xfrm>
                <a:off x="4411885" y="2144867"/>
                <a:ext cx="566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5690838-2545-3566-D725-9B56FB7CB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885" y="2144867"/>
                <a:ext cx="566239" cy="369332"/>
              </a:xfrm>
              <a:prstGeom prst="rect">
                <a:avLst/>
              </a:prstGeom>
              <a:blipFill>
                <a:blip r:embed="rId8"/>
                <a:stretch>
                  <a:fillRect t="-6667" r="-19355" b="-6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BF20D-C24D-D303-4BA6-1E6D4AC72086}"/>
                  </a:ext>
                </a:extLst>
              </p:cNvPr>
              <p:cNvSpPr txBox="1"/>
              <p:nvPr/>
            </p:nvSpPr>
            <p:spPr>
              <a:xfrm>
                <a:off x="4894490" y="5037741"/>
                <a:ext cx="622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BF20D-C24D-D303-4BA6-1E6D4AC72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490" y="5037741"/>
                <a:ext cx="622918" cy="369332"/>
              </a:xfrm>
              <a:prstGeom prst="rect">
                <a:avLst/>
              </a:prstGeom>
              <a:blipFill>
                <a:blip r:embed="rId9"/>
                <a:stretch>
                  <a:fillRect t="-6557" r="-1274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5DA5E1-51D3-0736-C7F4-49E485403B79}"/>
                  </a:ext>
                </a:extLst>
              </p:cNvPr>
              <p:cNvSpPr txBox="1"/>
              <p:nvPr/>
            </p:nvSpPr>
            <p:spPr>
              <a:xfrm>
                <a:off x="6750463" y="5424159"/>
                <a:ext cx="1821716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5DA5E1-51D3-0736-C7F4-49E485403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463" y="5424159"/>
                <a:ext cx="1821716" cy="276999"/>
              </a:xfrm>
              <a:prstGeom prst="rect">
                <a:avLst/>
              </a:prstGeom>
              <a:blipFill>
                <a:blip r:embed="rId10"/>
                <a:stretch>
                  <a:fillRect l="-997" t="-23404" r="-3654" b="-319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CA7445-5CFB-E79A-AE8F-796F9F9D98EC}"/>
                  </a:ext>
                </a:extLst>
              </p:cNvPr>
              <p:cNvSpPr txBox="1"/>
              <p:nvPr/>
            </p:nvSpPr>
            <p:spPr>
              <a:xfrm>
                <a:off x="6750463" y="5858225"/>
                <a:ext cx="1710596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CA7445-5CFB-E79A-AE8F-796F9F9D9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463" y="5858225"/>
                <a:ext cx="1710596" cy="276999"/>
              </a:xfrm>
              <a:prstGeom prst="rect">
                <a:avLst/>
              </a:prstGeom>
              <a:blipFill>
                <a:blip r:embed="rId11"/>
                <a:stretch>
                  <a:fillRect l="-2473" t="-23404" r="-3887" b="-319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30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C2030-2EFB-839C-76A4-71E805A0A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0290D41-0C1C-DA18-0A6E-9FED85C7DD89}"/>
              </a:ext>
            </a:extLst>
          </p:cNvPr>
          <p:cNvSpPr/>
          <p:nvPr/>
        </p:nvSpPr>
        <p:spPr>
          <a:xfrm>
            <a:off x="3175679" y="3688883"/>
            <a:ext cx="202130" cy="211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B1197502-84B8-47D6-5C76-9C828B9F51B3}"/>
              </a:ext>
            </a:extLst>
          </p:cNvPr>
          <p:cNvSpPr/>
          <p:nvPr/>
        </p:nvSpPr>
        <p:spPr>
          <a:xfrm rot="20834095">
            <a:off x="1344976" y="1877437"/>
            <a:ext cx="3863535" cy="3834648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A747997-5472-5438-6EFB-C61B0F952C4F}"/>
              </a:ext>
            </a:extLst>
          </p:cNvPr>
          <p:cNvSpPr/>
          <p:nvPr/>
        </p:nvSpPr>
        <p:spPr>
          <a:xfrm rot="10800000">
            <a:off x="3916748" y="2514199"/>
            <a:ext cx="182880" cy="22138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291BBC6-C7F0-4C99-E961-40F9AA1E8E8D}"/>
              </a:ext>
            </a:extLst>
          </p:cNvPr>
          <p:cNvSpPr/>
          <p:nvPr/>
        </p:nvSpPr>
        <p:spPr>
          <a:xfrm rot="10800000">
            <a:off x="2439398" y="4872469"/>
            <a:ext cx="182880" cy="22138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E0C34B-C60F-D3AE-8722-BA016A9FAC8D}"/>
              </a:ext>
            </a:extLst>
          </p:cNvPr>
          <p:cNvSpPr txBox="1"/>
          <p:nvPr/>
        </p:nvSpPr>
        <p:spPr>
          <a:xfrm>
            <a:off x="3484345" y="3513222"/>
            <a:ext cx="60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5BEE3-F692-84D2-8D7A-35385E5E6ED8}"/>
              </a:ext>
            </a:extLst>
          </p:cNvPr>
          <p:cNvSpPr txBox="1"/>
          <p:nvPr/>
        </p:nvSpPr>
        <p:spPr>
          <a:xfrm>
            <a:off x="3787540" y="2103021"/>
            <a:ext cx="60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AF50F0-5D6D-7F28-1D7E-9534E9579C58}"/>
              </a:ext>
            </a:extLst>
          </p:cNvPr>
          <p:cNvSpPr txBox="1"/>
          <p:nvPr/>
        </p:nvSpPr>
        <p:spPr>
          <a:xfrm>
            <a:off x="2063355" y="4798493"/>
            <a:ext cx="60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D1306E-8ED9-50A3-1672-DBE5959DE249}"/>
              </a:ext>
            </a:extLst>
          </p:cNvPr>
          <p:cNvCxnSpPr>
            <a:cxnSpLocks/>
          </p:cNvCxnSpPr>
          <p:nvPr/>
        </p:nvCxnSpPr>
        <p:spPr>
          <a:xfrm flipV="1">
            <a:off x="3276743" y="437229"/>
            <a:ext cx="0" cy="3251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C5CCB5-B3E2-82AB-2F2D-8A3BE95CBD1F}"/>
              </a:ext>
            </a:extLst>
          </p:cNvPr>
          <p:cNvSpPr txBox="1"/>
          <p:nvPr/>
        </p:nvSpPr>
        <p:spPr>
          <a:xfrm>
            <a:off x="2972601" y="18814"/>
            <a:ext cx="632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NP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790F37-DD40-3278-7FE5-83F6668AAAAD}"/>
              </a:ext>
            </a:extLst>
          </p:cNvPr>
          <p:cNvCxnSpPr>
            <a:cxnSpLocks/>
          </p:cNvCxnSpPr>
          <p:nvPr/>
        </p:nvCxnSpPr>
        <p:spPr>
          <a:xfrm flipV="1">
            <a:off x="2530838" y="2673014"/>
            <a:ext cx="1436445" cy="22572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26FDF766-B64B-407E-56CC-31CF23846E3C}"/>
              </a:ext>
            </a:extLst>
          </p:cNvPr>
          <p:cNvSpPr/>
          <p:nvPr/>
        </p:nvSpPr>
        <p:spPr>
          <a:xfrm rot="19439444">
            <a:off x="3086171" y="2644742"/>
            <a:ext cx="891942" cy="897021"/>
          </a:xfrm>
          <a:prstGeom prst="arc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158E1A-5EAF-89C0-6EDD-D1C70D73F204}"/>
              </a:ext>
            </a:extLst>
          </p:cNvPr>
          <p:cNvSpPr txBox="1"/>
          <p:nvPr/>
        </p:nvSpPr>
        <p:spPr>
          <a:xfrm>
            <a:off x="3388639" y="2555787"/>
            <a:ext cx="694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rgbClr val="00B050"/>
                </a:solidFill>
              </a:rPr>
              <a:t>α</a:t>
            </a:r>
            <a:endParaRPr lang="es-ES" sz="28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7DD616-91D5-77C3-B0F2-BAD99F21B6CF}"/>
                  </a:ext>
                </a:extLst>
              </p:cNvPr>
              <p:cNvSpPr txBox="1"/>
              <p:nvPr/>
            </p:nvSpPr>
            <p:spPr>
              <a:xfrm>
                <a:off x="2756260" y="673765"/>
                <a:ext cx="4326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7DD616-91D5-77C3-B0F2-BAD99F21B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260" y="673765"/>
                <a:ext cx="43268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94B86A-DF06-7062-4131-F9353DCB70AA}"/>
                  </a:ext>
                </a:extLst>
              </p:cNvPr>
              <p:cNvSpPr txBox="1"/>
              <p:nvPr/>
            </p:nvSpPr>
            <p:spPr>
              <a:xfrm>
                <a:off x="3872609" y="2787484"/>
                <a:ext cx="4409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94B86A-DF06-7062-4131-F9353DCB7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609" y="2787484"/>
                <a:ext cx="44095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63D0163-C74B-030E-9507-E197EA510DA7}"/>
              </a:ext>
            </a:extLst>
          </p:cNvPr>
          <p:cNvCxnSpPr>
            <a:cxnSpLocks/>
          </p:cNvCxnSpPr>
          <p:nvPr/>
        </p:nvCxnSpPr>
        <p:spPr>
          <a:xfrm flipV="1">
            <a:off x="4168971" y="1830654"/>
            <a:ext cx="570529" cy="913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CFCAB0-3B5A-2F4D-A9C4-D4ADE09D66E2}"/>
              </a:ext>
            </a:extLst>
          </p:cNvPr>
          <p:cNvCxnSpPr>
            <a:cxnSpLocks/>
          </p:cNvCxnSpPr>
          <p:nvPr/>
        </p:nvCxnSpPr>
        <p:spPr>
          <a:xfrm>
            <a:off x="4460360" y="4479202"/>
            <a:ext cx="1147781" cy="743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EDFE0D6-DCF1-8EB9-A1DF-CA3FDA6B23D7}"/>
              </a:ext>
            </a:extLst>
          </p:cNvPr>
          <p:cNvSpPr txBox="1"/>
          <p:nvPr/>
        </p:nvSpPr>
        <p:spPr>
          <a:xfrm>
            <a:off x="5560193" y="237408"/>
            <a:ext cx="450141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dirty="0" err="1"/>
              <a:t>Projection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Velocity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geographical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NEMO (</a:t>
            </a:r>
            <a:r>
              <a:rPr lang="es-ES" sz="2400" i="1" dirty="0" err="1"/>
              <a:t>i,j</a:t>
            </a:r>
            <a:r>
              <a:rPr lang="es-ES" sz="2400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FBEF4D-7D8E-44F5-EDF6-4FE4291B1F27}"/>
                  </a:ext>
                </a:extLst>
              </p:cNvPr>
              <p:cNvSpPr txBox="1"/>
              <p:nvPr/>
            </p:nvSpPr>
            <p:spPr>
              <a:xfrm>
                <a:off x="6224410" y="2950829"/>
                <a:ext cx="3420243" cy="5350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FBEF4D-7D8E-44F5-EDF6-4FE4291B1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410" y="2950829"/>
                <a:ext cx="3420243" cy="5350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50EEE1-B7C0-109A-FA49-FC46AF4D7288}"/>
                  </a:ext>
                </a:extLst>
              </p:cNvPr>
              <p:cNvSpPr txBox="1"/>
              <p:nvPr/>
            </p:nvSpPr>
            <p:spPr>
              <a:xfrm>
                <a:off x="4411885" y="2144867"/>
                <a:ext cx="566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50EEE1-B7C0-109A-FA49-FC46AF4D7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885" y="2144867"/>
                <a:ext cx="566239" cy="369332"/>
              </a:xfrm>
              <a:prstGeom prst="rect">
                <a:avLst/>
              </a:prstGeom>
              <a:blipFill>
                <a:blip r:embed="rId5"/>
                <a:stretch>
                  <a:fillRect t="-6667" r="-19355" b="-6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FDC4AF-195C-F4F3-A259-A334264CCE65}"/>
                  </a:ext>
                </a:extLst>
              </p:cNvPr>
              <p:cNvSpPr txBox="1"/>
              <p:nvPr/>
            </p:nvSpPr>
            <p:spPr>
              <a:xfrm>
                <a:off x="4894490" y="5037741"/>
                <a:ext cx="622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FDC4AF-195C-F4F3-A259-A334264C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490" y="5037741"/>
                <a:ext cx="622918" cy="369332"/>
              </a:xfrm>
              <a:prstGeom prst="rect">
                <a:avLst/>
              </a:prstGeom>
              <a:blipFill>
                <a:blip r:embed="rId6"/>
                <a:stretch>
                  <a:fillRect t="-6557" r="-1274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B9A272-ACE2-FE18-A9FD-1B06FFAA52F5}"/>
                  </a:ext>
                </a:extLst>
              </p:cNvPr>
              <p:cNvSpPr txBox="1"/>
              <p:nvPr/>
            </p:nvSpPr>
            <p:spPr>
              <a:xfrm>
                <a:off x="6383350" y="2003698"/>
                <a:ext cx="1821716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B9A272-ACE2-FE18-A9FD-1B06FFAA5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350" y="2003698"/>
                <a:ext cx="1821716" cy="276999"/>
              </a:xfrm>
              <a:prstGeom prst="rect">
                <a:avLst/>
              </a:prstGeom>
              <a:blipFill>
                <a:blip r:embed="rId7"/>
                <a:stretch>
                  <a:fillRect l="-997" t="-23404" r="-3654" b="-319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F91D95-06C9-553B-38A8-1CA1C8175EA7}"/>
                  </a:ext>
                </a:extLst>
              </p:cNvPr>
              <p:cNvSpPr txBox="1"/>
              <p:nvPr/>
            </p:nvSpPr>
            <p:spPr>
              <a:xfrm>
                <a:off x="6383350" y="2437764"/>
                <a:ext cx="1710596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F91D95-06C9-553B-38A8-1CA1C8175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350" y="2437764"/>
                <a:ext cx="1710596" cy="276999"/>
              </a:xfrm>
              <a:prstGeom prst="rect">
                <a:avLst/>
              </a:prstGeom>
              <a:blipFill>
                <a:blip r:embed="rId8"/>
                <a:stretch>
                  <a:fillRect l="-2473" t="-23404" r="-3887" b="-319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638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92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Ivano Barletta</dc:creator>
  <cp:lastModifiedBy>Ivano Barletta</cp:lastModifiedBy>
  <cp:revision>16</cp:revision>
  <dcterms:created xsi:type="dcterms:W3CDTF">2024-02-02T14:18:53Z</dcterms:created>
  <dcterms:modified xsi:type="dcterms:W3CDTF">2024-02-13T08:54:48Z</dcterms:modified>
</cp:coreProperties>
</file>