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8642-DDDE-0DF8-8763-533EFEF72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2EEC-15C1-6DE9-D81A-B2819534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6902-3725-4101-CFAF-AAF91DDD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8A9F-D447-F636-BA8E-AFC6008E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C8DE3-1ECF-7620-83E5-DEFBDFB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3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991C-B7C3-6ECF-7AAC-8CC55EBE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A53B2-76E8-1BB7-CE67-5E024F75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198D-4D87-D856-9458-BEF55C27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D564-A93F-E5F2-3904-1A4516DA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554C4-B794-4068-4B83-9F05804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4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F30E-A0FD-A31C-45AC-5DF8AEC17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815E-D3F6-4220-1742-6DFF725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BA21-1E5D-A11E-9B85-F266BD79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13D4-2FF9-7C32-2FC3-6991CD9B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1EEF-45CA-4957-0C0D-A19942A6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27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C370-ACEA-D12F-0A60-BA850EFB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CF93-7B01-76F2-46F3-84C07800E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69B4-B239-4C0A-24CD-E47A077B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C2CC-A52B-8C69-4B8A-F813979F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156B-54A9-4FD8-A0DB-0909E136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25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925F-8E8C-9AC3-613C-D16DE3BE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662F-AB58-BD3C-0B6F-3BAF283A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C000-C672-C906-C611-42D0D680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65A7-573A-3000-159B-B002334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D993-9551-F2AE-15D8-E5984BB1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2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AA5C-6CB5-27A5-DC4E-E32BAADB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44BB-B0AE-7BF9-B695-F67F243CE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4EA2A-7E95-BA99-239B-FCA00BFB5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A70D5-56E9-51DA-562C-77A635A4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6C64-F96D-634B-81F8-DBAD0BC3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6BBE-83A8-C2D0-324B-74B5D7C1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9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A57-3C6A-F32F-255B-A8CDD598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48E9-EEBF-CB4D-0BA4-0A2A75034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68712-237A-628B-6467-5C4684B2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B577A-9DBD-4DC7-9B0E-C1F629995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78C3-2E30-E63F-03B8-62F64B826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8FADB-6241-71E5-750A-2249744F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7CFD7-8FEA-B751-49D6-8B70692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27A6D-F2F9-8B9F-F715-6011E935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3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A1F-E2B9-F2FB-82C5-008D9F7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1103F-7AC8-9B6F-9A0F-CACB4E48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53D8-1910-FDF1-BE19-DE984181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7EFD-41F2-CA9E-95E4-59BD786F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88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DF293-6B0B-DEC4-6D0B-8D19EAE0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A52E6-DB68-C7C0-ACF3-0C377EAB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57FF-90CF-65ED-BD18-F68B092A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59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DD4-F21E-C525-24A9-CCAA02C6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BFC-A826-4457-CB90-E3F2337B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1CEBD-DDB3-6B9E-5062-F2D28E0C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FBC07-8FEE-B33B-5197-4011498D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2CC06-F124-4976-8E74-0C2C193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21783-F849-7DB9-075A-B096B0EF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6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5F04-A01C-3CC9-7F3E-BA099BE3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9E084-AFC0-6CC8-D14D-B6EAA3CCA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9D068-2AD7-FFB4-7D3C-0E78900FD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5D674-7F35-0939-F1FA-F8AF59FB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06AC-868D-B194-3B92-1BDD4087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B9C7A-C207-89AB-C129-18053A49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56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35022-C72D-8D1C-6512-FAD332D6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89DB7-C11A-6349-0699-24432D2F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5B92-A88E-D143-7FF1-1E0AEA95F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645AE-B5EF-48DE-8008-C0AEA1C37F11}" type="datetimeFigureOut">
              <a:rPr lang="es-ES" smtClean="0"/>
              <a:t>09/02/2024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C17F3-2B60-96B9-B48C-A4784F53B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61AF7-7DA6-05D8-9437-3D82066CD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A66FE-9C3D-4B92-B665-C1D625F23B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4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7B1C24-672D-F306-2CB9-976EF269268A}"/>
              </a:ext>
            </a:extLst>
          </p:cNvPr>
          <p:cNvSpPr/>
          <p:nvPr/>
        </p:nvSpPr>
        <p:spPr>
          <a:xfrm rot="1369282">
            <a:off x="1873472" y="927582"/>
            <a:ext cx="2674622" cy="5002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13573-B1F5-03FE-89E3-4A2F8F1DCE7F}"/>
              </a:ext>
            </a:extLst>
          </p:cNvPr>
          <p:cNvSpPr txBox="1"/>
          <p:nvPr/>
        </p:nvSpPr>
        <p:spPr>
          <a:xfrm>
            <a:off x="685801" y="304800"/>
            <a:ext cx="1009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nav_lon</a:t>
            </a:r>
            <a:endParaRPr lang="es-E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31281-73EB-DCB3-F3A6-250F641E5933}"/>
              </a:ext>
            </a:extLst>
          </p:cNvPr>
          <p:cNvSpPr/>
          <p:nvPr/>
        </p:nvSpPr>
        <p:spPr>
          <a:xfrm>
            <a:off x="5006245" y="5388388"/>
            <a:ext cx="542925" cy="3238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F57F2-C257-1FFE-186F-745660FDCE49}"/>
              </a:ext>
            </a:extLst>
          </p:cNvPr>
          <p:cNvSpPr/>
          <p:nvPr/>
        </p:nvSpPr>
        <p:spPr>
          <a:xfrm>
            <a:off x="5006245" y="5064538"/>
            <a:ext cx="542925" cy="3238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A46B3-6C4A-05A8-5755-A5A823CE7C53}"/>
              </a:ext>
            </a:extLst>
          </p:cNvPr>
          <p:cNvSpPr/>
          <p:nvPr/>
        </p:nvSpPr>
        <p:spPr>
          <a:xfrm>
            <a:off x="5006245" y="4740688"/>
            <a:ext cx="542925" cy="3238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1D9103-761A-BD7F-40E1-2707619A3619}"/>
              </a:ext>
            </a:extLst>
          </p:cNvPr>
          <p:cNvSpPr/>
          <p:nvPr/>
        </p:nvSpPr>
        <p:spPr>
          <a:xfrm>
            <a:off x="5006245" y="4416838"/>
            <a:ext cx="542925" cy="3238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6C95C-ED9A-DB4F-CA8B-614FBA72C683}"/>
              </a:ext>
            </a:extLst>
          </p:cNvPr>
          <p:cNvSpPr txBox="1"/>
          <p:nvPr/>
        </p:nvSpPr>
        <p:spPr>
          <a:xfrm>
            <a:off x="5006245" y="5436013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13.473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8F43-3218-73BF-915A-F4A99A67C291}"/>
              </a:ext>
            </a:extLst>
          </p:cNvPr>
          <p:cNvSpPr txBox="1"/>
          <p:nvPr/>
        </p:nvSpPr>
        <p:spPr>
          <a:xfrm>
            <a:off x="5006245" y="5107630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13.479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BF2D2-3EB2-DCB5-1FC2-DC940B4419DF}"/>
              </a:ext>
            </a:extLst>
          </p:cNvPr>
          <p:cNvSpPr txBox="1"/>
          <p:nvPr/>
        </p:nvSpPr>
        <p:spPr>
          <a:xfrm>
            <a:off x="5006244" y="4805932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13.485</a:t>
            </a:r>
            <a:endParaRPr lang="es-E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B0D54-8F38-40EB-F758-CE03914A313D}"/>
              </a:ext>
            </a:extLst>
          </p:cNvPr>
          <p:cNvSpPr txBox="1"/>
          <p:nvPr/>
        </p:nvSpPr>
        <p:spPr>
          <a:xfrm>
            <a:off x="5006244" y="4472770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/>
              <a:t>13.491</a:t>
            </a:r>
            <a:endParaRPr lang="es-E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A1E15-357A-9450-F30D-0938C34595EA}"/>
              </a:ext>
            </a:extLst>
          </p:cNvPr>
          <p:cNvSpPr/>
          <p:nvPr/>
        </p:nvSpPr>
        <p:spPr>
          <a:xfrm>
            <a:off x="5006243" y="3826756"/>
            <a:ext cx="542925" cy="3238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10C78-CFCC-ECA3-44B4-825E9D5DD6E2}"/>
              </a:ext>
            </a:extLst>
          </p:cNvPr>
          <p:cNvSpPr txBox="1"/>
          <p:nvPr/>
        </p:nvSpPr>
        <p:spPr>
          <a:xfrm>
            <a:off x="5006242" y="3890314"/>
            <a:ext cx="5429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13.94</a:t>
            </a:r>
          </a:p>
        </p:txBody>
      </p:sp>
    </p:spTree>
    <p:extLst>
      <p:ext uri="{BB962C8B-B14F-4D97-AF65-F5344CB8AC3E}">
        <p14:creationId xmlns:p14="http://schemas.microsoft.com/office/powerpoint/2010/main" val="1622479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Ivano Barletta</dc:creator>
  <cp:lastModifiedBy>Ivano Barletta</cp:lastModifiedBy>
  <cp:revision>1</cp:revision>
  <dcterms:created xsi:type="dcterms:W3CDTF">2024-02-09T09:22:28Z</dcterms:created>
  <dcterms:modified xsi:type="dcterms:W3CDTF">2024-02-09T09:34:55Z</dcterms:modified>
</cp:coreProperties>
</file>