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CC7B2-A88E-4AF3-BD9D-60E2305CE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27193-D77E-4418-B6E8-08F3FEE82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AB065-B77A-4C37-B44E-B89160FC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023EB-425E-4F80-8246-F406FCF5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EA3BA-F216-4BCC-957F-E74AC954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4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42917-23D2-491B-ACCC-1F6297F0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09022B-4F86-4EB7-B8D0-BAE7C9E63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B90CC-884F-4B5C-90FE-19B7B9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52D293-5586-402D-A3F4-C803886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616A6-3B21-4B5A-B4D3-9E283DD5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59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BDBECE-157E-4C37-A925-911DDEE58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ED9C66-D2F6-40FA-8646-6BE4B21BD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A7360C-1868-41A0-A11C-32C73DC8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12633-35FD-471E-A852-BB0F8530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CC3ADF-8DCF-41A5-9E95-E7DD4918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1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D4F20-2D9E-46EB-A056-C3C9C48E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3D825-ACF5-4C62-BC49-8A567A17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88DD0-D3F8-4918-B1DB-CD8F69AB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DA680-183C-4A9B-A122-72D9FDFF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AD6574-FA5A-4BCC-B8AF-91AEA69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61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6CD21-FF39-49D3-BB45-5D9C718F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64351F-C7E2-4C7A-ABF5-9425CA37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4941D-5D4F-4CE2-9FEC-573BCDB1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11293-A668-4376-8398-90A0219F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73F9C6-1A84-4D57-9841-1454C8F3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1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63D9A-DE98-4FAA-B975-3C3EF34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7798E-0D84-4DEC-B962-79D9712F5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61BA8D-0242-4AA5-8A3B-51334C284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DEE89-8F8C-409B-B94D-9AA58BBC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D12B48-44F7-4E54-B04F-4161BC27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44607-0886-4D4E-9BE0-17532BB9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8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07F6-6462-4135-9593-40A8D92E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46F81C-3967-4546-8AD9-AF667DB0C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FECFDC-9DF3-4EFC-8C6C-843E585E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ACAA05-94C6-4C7B-A214-57BABC750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F2DBA7-8383-44AC-AC03-6DF8F9000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1B2210-2175-4A51-B64A-B2069741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C1D0F9-D9AF-4A7D-9D70-A63EDA73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64A2E0-BAF7-46C8-B317-1A03225F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6DB97-737D-47AA-856D-2A73E24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C226A9-C507-4ECF-9320-21719602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FFB185-C337-4BD2-ABCA-BD207154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964E4F-CFC9-480E-B413-D90AE1B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E61F75-C90B-4809-A594-3179D5D5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AD3675-6416-44C1-8358-378083C7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460613-EB22-49C3-8F89-02DBBB3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8F6B8-31EB-43B5-BD75-E586D47F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B70E7-55C8-4B34-9807-35BD06A7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486176-4BAB-4E2F-AC3B-7D1D24C5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2C5F7B-299D-4FB3-AF00-7522AC44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DA69A-6B64-4026-8FE5-BA183E62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F66C42-EBB7-4515-9C1A-BE043B21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68617-028F-4B9B-8C4F-47374C5C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08877E-BDE6-435B-B8B5-C81D146A3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8020CC-D2FA-4FB3-A0E7-CC49AC78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AB184-0B57-41A2-A28D-27BC7EBE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83D2D8-9BF0-47E7-BFAC-47CABCFF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329B8-B482-432A-A8AA-4BBDF60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67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274432-C8BF-4066-92DC-F94F4B53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66C4F-B096-4541-BC46-4014269A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6F81F-32F3-45CF-9C50-DC52A540C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0D94-19EE-4765-8A51-1F93C12B04BB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C88C-0B22-44F8-96A1-2F115418A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F8258-063C-42C6-973B-C0FA4D16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B2B2-BC89-492A-922C-30FF627D35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8206CA0-FBF5-43C8-BA90-BF6D488D3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76717"/>
              </p:ext>
            </p:extLst>
          </p:nvPr>
        </p:nvGraphicFramePr>
        <p:xfrm>
          <a:off x="2032002" y="2947021"/>
          <a:ext cx="8128000" cy="47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28396923"/>
                    </a:ext>
                  </a:extLst>
                </a:gridCol>
              </a:tblGrid>
              <a:tr h="479960">
                <a:tc>
                  <a:txBody>
                    <a:bodyPr/>
                    <a:lstStyle/>
                    <a:p>
                      <a:endParaRPr lang="pt-B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62521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A48ACFB6-8C1E-4BB7-92EA-06ABD1EF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52534"/>
              </p:ext>
            </p:extLst>
          </p:nvPr>
        </p:nvGraphicFramePr>
        <p:xfrm>
          <a:off x="2032000" y="3431019"/>
          <a:ext cx="812800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329745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999245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41750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31240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865252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7600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REFEIÇÃO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SEGUNDA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TERÇA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QUARTA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QUINTA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SEXTA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6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LANCHE – MANHÃ</a:t>
                      </a:r>
                      <a:endParaRPr lang="pt-BR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8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ALMOÇO</a:t>
                      </a:r>
                      <a:endParaRPr lang="pt-BR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3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LANCHE – TARDE</a:t>
                      </a:r>
                      <a:endParaRPr lang="pt-BR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2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JANTAR</a:t>
                      </a:r>
                      <a:endParaRPr lang="pt-BR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87423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19E1BE2B-B867-4588-88C5-12E06DA16025}"/>
              </a:ext>
            </a:extLst>
          </p:cNvPr>
          <p:cNvSpPr/>
          <p:nvPr/>
        </p:nvSpPr>
        <p:spPr>
          <a:xfrm>
            <a:off x="5039356" y="2986946"/>
            <a:ext cx="16770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Black" panose="020B0A04020102020204" pitchFamily="34" charset="0"/>
              </a:rPr>
              <a:t>BERÇÁRIO</a:t>
            </a:r>
            <a:endParaRPr lang="pt-B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4519B45-4729-4304-B853-D0B85A90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05" y="1396761"/>
            <a:ext cx="8290384" cy="6730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532478-5078-4E5D-9C8D-4CDF519CE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805" y="5295338"/>
            <a:ext cx="8290384" cy="5841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DE237C-6431-4D8A-9D26-2C21CD33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80" y="2021815"/>
            <a:ext cx="2775008" cy="89673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1C7F7D0-5E98-4445-8DF6-9C800A705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07" y="1937857"/>
            <a:ext cx="924305" cy="80448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21C0675-3B54-4D41-90BD-C2A7E6079A07}"/>
              </a:ext>
            </a:extLst>
          </p:cNvPr>
          <p:cNvSpPr/>
          <p:nvPr/>
        </p:nvSpPr>
        <p:spPr>
          <a:xfrm>
            <a:off x="8738329" y="2742345"/>
            <a:ext cx="149111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1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OUTUBRO - 2019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7C5C212-875B-46F5-B623-471952CA2561}"/>
              </a:ext>
            </a:extLst>
          </p:cNvPr>
          <p:cNvSpPr/>
          <p:nvPr/>
        </p:nvSpPr>
        <p:spPr>
          <a:xfrm>
            <a:off x="7286534" y="3198111"/>
            <a:ext cx="295465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1100" b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Nutricionista Lucineide Barros – CRN 21504</a:t>
            </a:r>
          </a:p>
        </p:txBody>
      </p:sp>
    </p:spTree>
    <p:extLst>
      <p:ext uri="{BB962C8B-B14F-4D97-AF65-F5344CB8AC3E}">
        <p14:creationId xmlns:p14="http://schemas.microsoft.com/office/powerpoint/2010/main" val="540768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Ivanoel</dc:creator>
  <cp:lastModifiedBy>Ivanoel</cp:lastModifiedBy>
  <cp:revision>8</cp:revision>
  <dcterms:created xsi:type="dcterms:W3CDTF">2019-10-23T16:35:55Z</dcterms:created>
  <dcterms:modified xsi:type="dcterms:W3CDTF">2019-10-23T22:38:23Z</dcterms:modified>
</cp:coreProperties>
</file>