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FF57-C12D-4FC2-A694-CF981CCFB25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AA71-F547-4B08-9172-764A13F9E6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FF57-C12D-4FC2-A694-CF981CCFB25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AA71-F547-4B08-9172-764A13F9E6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FF57-C12D-4FC2-A694-CF981CCFB25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AA71-F547-4B08-9172-764A13F9E6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FF57-C12D-4FC2-A694-CF981CCFB25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AA71-F547-4B08-9172-764A13F9E6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FF57-C12D-4FC2-A694-CF981CCFB25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AA71-F547-4B08-9172-764A13F9E6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FF57-C12D-4FC2-A694-CF981CCFB25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AA71-F547-4B08-9172-764A13F9E6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FF57-C12D-4FC2-A694-CF981CCFB25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AA71-F547-4B08-9172-764A13F9E6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FF57-C12D-4FC2-A694-CF981CCFB25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AA71-F547-4B08-9172-764A13F9E6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FF57-C12D-4FC2-A694-CF981CCFB25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AA71-F547-4B08-9172-764A13F9E6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FF57-C12D-4FC2-A694-CF981CCFB25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AA71-F547-4B08-9172-764A13F9E6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FF57-C12D-4FC2-A694-CF981CCFB25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AA71-F547-4B08-9172-764A13F9E6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0FF57-C12D-4FC2-A694-CF981CCFB25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9AA71-F547-4B08-9172-764A13F9E65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C:\Users\MICRO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903230"/>
            <a:ext cx="8290318" cy="4883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579296" cy="2132856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DNS, do inglês Domain Name System (Sistema de Nomes de Domínios), funciona como um sistema de tradução de endereços IP para nomes de domínios. 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54015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88840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ICMP, sigla para o inglês Internet Control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Protocol, é um protocolo integrante do Protocolo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IP,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utilizado para fornecer relatórios de erros à fonte original. Qualquer computador que utilize IP precisa aceitar as mensagens ICMP e alterar o seu comportamento de acordo com o erro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relatado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988840"/>
            <a:ext cx="8050085" cy="4892847"/>
          </a:xfrm>
        </p:spPr>
      </p:pic>
    </p:spTree>
    <p:extLst>
      <p:ext uri="{BB962C8B-B14F-4D97-AF65-F5344CB8AC3E}">
        <p14:creationId xmlns:p14="http://schemas.microsoft.com/office/powerpoint/2010/main" val="153981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584176"/>
          </a:xfrm>
        </p:spPr>
        <p:txBody>
          <a:bodyPr>
            <a:normAutofit fontScale="9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TCP (acrônimo para o inglês Transmission Control Protocol, que significa "Protocolo de controle de transmissão") é um dos protocolos sob os quais assenta a Internet. Ele é complementado pelo Protocolo da Internet, sendo normalmente chamado de TCP/IP. 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8050085" cy="5126681"/>
          </a:xfrm>
        </p:spPr>
      </p:pic>
    </p:spTree>
    <p:extLst>
      <p:ext uri="{BB962C8B-B14F-4D97-AF65-F5344CB8AC3E}">
        <p14:creationId xmlns:p14="http://schemas.microsoft.com/office/powerpoint/2010/main" val="209561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-1611560"/>
            <a:ext cx="8327773" cy="7272808"/>
          </a:xfrm>
        </p:spPr>
      </p:pic>
    </p:spTree>
    <p:extLst>
      <p:ext uri="{BB962C8B-B14F-4D97-AF65-F5344CB8AC3E}">
        <p14:creationId xmlns:p14="http://schemas.microsoft.com/office/powerpoint/2010/main" val="206093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Frame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eficiente tecnologia de comunicação de dados usada para transmitir de maneira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rápida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informação digital através de uma rede de dados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408462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858218"/>
          </a:xfrm>
        </p:spPr>
        <p:txBody>
          <a:bodyPr>
            <a:normAutofit fontScale="9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Ethernet é uma arquitetura de interconexão para redes locais - Rede de Área Local (LAN) - baseada no envio de pacotes. Ela define cabeamento e sinais elétricos para a camada física, em formato de pacotes e protocolos para a subcamada de controle de acesso ao meio (Media Access Control - MAC) do modelo OSI.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2856"/>
            <a:ext cx="8050085" cy="4725145"/>
          </a:xfrm>
        </p:spPr>
      </p:pic>
    </p:spTree>
    <p:extLst>
      <p:ext uri="{BB962C8B-B14F-4D97-AF65-F5344CB8AC3E}">
        <p14:creationId xmlns:p14="http://schemas.microsoft.com/office/powerpoint/2010/main" val="168921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957" y="692696"/>
            <a:ext cx="8139842" cy="1325562"/>
          </a:xfrm>
        </p:spPr>
        <p:txBody>
          <a:bodyPr>
            <a:normAutofit fontScale="9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IP é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protocolo de comunicação usado entre todas as máquinas em rede para encaminhamento dos dados. Tanto no Modelo TCP/IP, quanto no Modelo OSI, o importante protocolo da internet IP está na camada intitulada camada de rede.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2018258"/>
            <a:ext cx="8050085" cy="4107905"/>
          </a:xfrm>
        </p:spPr>
      </p:pic>
    </p:spTree>
    <p:extLst>
      <p:ext uri="{BB962C8B-B14F-4D97-AF65-F5344CB8AC3E}">
        <p14:creationId xmlns:p14="http://schemas.microsoft.com/office/powerpoint/2010/main" val="278263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2074242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TCP (acrônimo para o inglês Transmission Control Protocol, que significa "Protocolo de controle de transmissão") é um dos protocolos sob os quais assenta a Internet. Ele é complementado pelo Protocolo da Internet, sendo normalmente chamado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 TCP/IP. 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2420888"/>
            <a:ext cx="8712968" cy="4281339"/>
          </a:xfrm>
        </p:spPr>
      </p:pic>
    </p:spTree>
    <p:extLst>
      <p:ext uri="{BB962C8B-B14F-4D97-AF65-F5344CB8AC3E}">
        <p14:creationId xmlns:p14="http://schemas.microsoft.com/office/powerpoint/2010/main" val="19727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39842" cy="1930226"/>
          </a:xfrm>
        </p:spPr>
        <p:txBody>
          <a:bodyPr>
            <a:normAutofit fontScale="9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Protocolo TLS se situa entre as camadas de Aplicação e Transporte. Ele encapsula os protocolos de aplicação como o HTTP (Hypertext Transfer Protocol) e o FTP (File Transfer Protocol) e trabalha em cima de um protocolo de transporte como o TCP (Transmission Control Protocol) e o UDP 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Datagram Protocol).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08920"/>
            <a:ext cx="8767227" cy="3705275"/>
          </a:xfrm>
        </p:spPr>
      </p:pic>
    </p:spTree>
    <p:extLst>
      <p:ext uri="{BB962C8B-B14F-4D97-AF65-F5344CB8AC3E}">
        <p14:creationId xmlns:p14="http://schemas.microsoft.com/office/powerpoint/2010/main" val="3398036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                </a:t>
            </a:r>
            <a:br>
              <a:rPr lang="pt-BR" dirty="0" smtClean="0"/>
            </a:br>
            <a:r>
              <a:rPr lang="pt-BR" sz="3500" b="1" dirty="0" smtClean="0"/>
              <a:t>                            Conclusão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Propomos a utilização da ferramenta de WIRESHARK, como software de analise e gerenciador de rede, afim de estudar as  dificuldades encontradas pelo trafego da rede no site da spotify ,dentre essas foram analisada a sua segurança, como problemas na navegação e problemas gerencias, afim de obter-se possíveis soluções para problemas diagnosticados na rede, por conta da ferramenta ser paga, não conseguimos identificar, mas ao longo do trabalho, podemos ver claramente como a utilização de uma ferramenta de gerenciamento de rede é muito importante para poder ter uma segurança maior para o sistema de determinada organização.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4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Historia do Spotify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Spotify foi desenvolvido em 2006 pela equipe da </a:t>
            </a:r>
            <a:r>
              <a:rPr lang="pt-BR" dirty="0" smtClean="0"/>
              <a:t>Spotify AB em Estocolmo na Suécia, Os fundadores são Daniel ek e Martin </a:t>
            </a:r>
            <a:r>
              <a:rPr lang="pt-BR" dirty="0"/>
              <a:t>L</a:t>
            </a:r>
            <a:r>
              <a:rPr lang="pt-BR" dirty="0" smtClean="0"/>
              <a:t>orentzon </a:t>
            </a:r>
            <a:br>
              <a:rPr lang="pt-BR" dirty="0" smtClean="0"/>
            </a:br>
            <a:r>
              <a:rPr lang="pt-BR" dirty="0" smtClean="0"/>
              <a:t>Seu lançamento oficial  foi em 7 de outubro 2008 , ele está disponível para a maior parte dos dispositivos como o Windows, linox , smartfhones, tablets com (IOS, Windows fhone e Android)</a:t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r>
              <a:rPr lang="pt-BR" dirty="0"/>
              <a:t>Ele conta com um catálogo vasto que ultrapassa a marca de 30 milhões de músicas à sua disposição. É possível ouvir sem pagar nada, mas aí há algumas limitações e também a presença de propagandas entre algumas músicas. Se você </a:t>
            </a:r>
            <a:r>
              <a:rPr lang="pt-BR" dirty="0" smtClean="0"/>
              <a:t>optar </a:t>
            </a:r>
            <a:r>
              <a:rPr lang="pt-BR" dirty="0"/>
              <a:t>por uma </a:t>
            </a:r>
            <a:r>
              <a:rPr lang="pt-BR" dirty="0" smtClean="0"/>
              <a:t>assinatura,paga </a:t>
            </a:r>
            <a:r>
              <a:rPr lang="pt-BR" dirty="0"/>
              <a:t>um valor mensal e pode aproveitar integralmente o serviço por qualquer meio no qual ele está disponível.</a:t>
            </a:r>
          </a:p>
        </p:txBody>
      </p:sp>
      <p:pic>
        <p:nvPicPr>
          <p:cNvPr id="2050" name="Picture 2" descr="C:\Users\MICRO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285728"/>
            <a:ext cx="2428860" cy="1171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Pesquisa canções, discos, artistas e escutar listas personalizadas</a:t>
            </a:r>
          </a:p>
          <a:p>
            <a:r>
              <a:rPr lang="pt-BR" dirty="0" smtClean="0"/>
              <a:t>Não fica preocupado com pirataria ou ilegalidade</a:t>
            </a:r>
          </a:p>
          <a:p>
            <a:r>
              <a:rPr lang="pt-BR" dirty="0" smtClean="0"/>
              <a:t>Compartilha músicas ou playlists com seus amigos</a:t>
            </a:r>
          </a:p>
          <a:p>
            <a:r>
              <a:rPr lang="pt-BR" dirty="0" smtClean="0"/>
              <a:t>Instala aplicativos específicos para o Spotify</a:t>
            </a:r>
          </a:p>
          <a:p>
            <a:r>
              <a:rPr lang="pt-BR" dirty="0" smtClean="0"/>
              <a:t>Baixa ou escutar qualquer música desconectado da internet.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Expansão do Spotify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spotify conta com mais de 140 milhões  de usuários ativos mensais e mais de 60 milhões de assinantes pagantes 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Wireshark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/>
              <a:t>um programa que analisa o tráfego de rede, e o organiza por protocolos. As funcionalidades do Wireshark são parecidas com o tcpdump mas com </a:t>
            </a:r>
            <a:r>
              <a:rPr lang="pt-BR" dirty="0" smtClean="0"/>
              <a:t>uma </a:t>
            </a:r>
            <a:r>
              <a:rPr lang="pt-BR" dirty="0"/>
              <a:t>interface </a:t>
            </a:r>
            <a:r>
              <a:rPr lang="pt-BR" dirty="0" smtClean="0"/>
              <a:t>GUI.</a:t>
            </a:r>
          </a:p>
          <a:p>
            <a:r>
              <a:rPr lang="pt-BR" dirty="0"/>
              <a:t>Através dessa aplicação é possível controlar o tráfego de uma rede e monitora a entrada e </a:t>
            </a:r>
            <a:r>
              <a:rPr lang="pt-BR" dirty="0" err="1"/>
              <a:t>saida</a:t>
            </a:r>
            <a:r>
              <a:rPr lang="pt-BR" dirty="0"/>
              <a:t> de dados do computador, em diferentes protocolos, ou da rede à qual o computador está ligado.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Vamos utilizar ferramenta wireshark na plataforma  spotify para analise e captura de pacotes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9036495" cy="4869160"/>
          </a:xfrm>
        </p:spPr>
      </p:pic>
    </p:spTree>
    <p:extLst>
      <p:ext uri="{BB962C8B-B14F-4D97-AF65-F5344CB8AC3E}">
        <p14:creationId xmlns:p14="http://schemas.microsoft.com/office/powerpoint/2010/main" val="17209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404664"/>
            <a:ext cx="8229600" cy="1143000"/>
          </a:xfrm>
        </p:spPr>
        <p:txBody>
          <a:bodyPr>
            <a:no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Arp é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protocolo de telecomunicações usado para resolução de endereços da camada de Internet em endereços da camada de enlace, uma função crítica em redes de múltiplos acessos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" y="2213714"/>
            <a:ext cx="9036495" cy="4644286"/>
          </a:xfrm>
        </p:spPr>
      </p:pic>
    </p:spTree>
    <p:extLst>
      <p:ext uri="{BB962C8B-B14F-4D97-AF65-F5344CB8AC3E}">
        <p14:creationId xmlns:p14="http://schemas.microsoft.com/office/powerpoint/2010/main" val="13410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7442" y="260648"/>
            <a:ext cx="8229600" cy="1512168"/>
          </a:xfrm>
        </p:spPr>
        <p:txBody>
          <a:bodyPr>
            <a:normAutofit fontScale="9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Hypertext Transfer Protocol, sigla HTTP (em português Protocolo de Transferência de Hipertexto) é um protocolo de comunicação (na camada de aplicação segundo o Modelo OSI) utilizado para sistemas de informação de hipermídia, distribuídos e colaborativos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Ele é a base para a comunicação de dados da World Wide Web.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9144001" cy="4653136"/>
          </a:xfrm>
        </p:spPr>
      </p:pic>
    </p:spTree>
    <p:extLst>
      <p:ext uri="{BB962C8B-B14F-4D97-AF65-F5344CB8AC3E}">
        <p14:creationId xmlns:p14="http://schemas.microsoft.com/office/powerpoint/2010/main" val="3517478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3022137</TotalTime>
  <Words>685</Words>
  <Application>Microsoft Office PowerPoint</Application>
  <PresentationFormat>Apresentação na tela (4:3)</PresentationFormat>
  <Paragraphs>28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do Office</vt:lpstr>
      <vt:lpstr>Apresentação do PowerPoint</vt:lpstr>
      <vt:lpstr>Historia do Spotify</vt:lpstr>
      <vt:lpstr>Serviços </vt:lpstr>
      <vt:lpstr>Utilidades</vt:lpstr>
      <vt:lpstr>Expansão do Spotify</vt:lpstr>
      <vt:lpstr>Wireshark</vt:lpstr>
      <vt:lpstr>Vamos utilizar ferramenta wireshark na plataforma  spotify para analise e captura de pacotes</vt:lpstr>
      <vt:lpstr>Arp é um protocolo de telecomunicações usado para resolução de endereços da camada de Internet em endereços da camada de enlace, uma função crítica em redes de múltiplos acessos</vt:lpstr>
      <vt:lpstr>O Hypertext Transfer Protocol, sigla HTTP (em português Protocolo de Transferência de Hipertexto) é um protocolo de comunicação (na camada de aplicação segundo o Modelo OSI) utilizado para sistemas de informação de hipermídia, distribuídos e colaborativos. Ele é a base para a comunicação de dados da World Wide Web.</vt:lpstr>
      <vt:lpstr>O DNS, do inglês Domain Name System (Sistema de Nomes de Domínios), funciona como um sistema de tradução de endereços IP para nomes de domínios. </vt:lpstr>
      <vt:lpstr>ICMP, sigla para o inglês Internet Control Message Protocol, é um protocolo integrante do Protocolo IP, é utilizado para fornecer relatórios de erros à fonte original. Qualquer computador que utilize IP precisa aceitar as mensagens ICMP e alterar o seu comportamento de acordo com o erro relatado.</vt:lpstr>
      <vt:lpstr>O TCP (acrônimo para o inglês Transmission Control Protocol, que significa "Protocolo de controle de transmissão") é um dos protocolos sob os quais assenta a Internet. Ele é complementado pelo Protocolo da Internet, sendo normalmente chamado de TCP/IP. </vt:lpstr>
      <vt:lpstr>Apresentação do PowerPoint</vt:lpstr>
      <vt:lpstr>O Frame é uma eficiente tecnologia de comunicação de dados usada para transmitir de maneira rápida a informação digital através de uma rede de dados</vt:lpstr>
      <vt:lpstr>Ethernet é uma arquitetura de interconexão para redes locais - Rede de Área Local (LAN) - baseada no envio de pacotes. Ela define cabeamento e sinais elétricos para a camada física, em formato de pacotes e protocolos para a subcamada de controle de acesso ao meio (Media Access Control - MAC) do modelo OSI.</vt:lpstr>
      <vt:lpstr> IP é um protocolo de comunicação usado entre todas as máquinas em rede para encaminhamento dos dados. Tanto no Modelo TCP/IP, quanto no Modelo OSI, o importante protocolo da internet IP está na camada intitulada camada de rede.  </vt:lpstr>
      <vt:lpstr>O TCP (acrônimo para o inglês Transmission Control Protocol, que significa "Protocolo de controle de transmissão") é um dos protocolos sob os quais assenta a Internet. Ele é complementado pelo Protocolo da Internet, sendo normalmente chamado de TCP/IP. </vt:lpstr>
      <vt:lpstr>O Protocolo TLS se situa entre as camadas de Aplicação e Transporte. Ele encapsula os protocolos de aplicação como o HTTP (Hypertext Transfer Protocol) e o FTP (File Transfer Protocol) e trabalha em cima de um protocolo de transporte como o TCP (Transmission Control Protocol) e o UDP (User Datagram Protocol).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</dc:creator>
  <cp:lastModifiedBy>Ivanoel Rodrigo</cp:lastModifiedBy>
  <cp:revision>22</cp:revision>
  <dcterms:created xsi:type="dcterms:W3CDTF">2012-02-15T03:06:35Z</dcterms:created>
  <dcterms:modified xsi:type="dcterms:W3CDTF">2017-11-14T01:01:46Z</dcterms:modified>
</cp:coreProperties>
</file>