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http:/www.cbronline.com/article_news.asp?guid=5C9F141F-A7BE-4A97-B672-085A55FAE354" TargetMode="External"/><Relationship Id="rId2" Type="http://schemas.openxmlformats.org/officeDocument/2006/relationships/hyperlink" Target="http://www.zeno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sys-con.com/read/404017.htm" TargetMode="External"/><Relationship Id="rId4" Type="http://schemas.openxmlformats.org/officeDocument/2006/relationships/hyperlink" Target="http://www.cbronline.com/article_news.asp?guid=5C9F141F-A7BE-4A97-B672-085A55FAE35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7239000" cy="4524375"/>
          </a:xfrm>
          <a:prstGeom prst="rect">
            <a:avLst/>
          </a:prstGeom>
          <a:effectLst>
            <a:outerShdw sx="1000" sy="1000" algn="ctr" rotWithShape="0">
              <a:srgbClr val="C00000"/>
            </a:outerShdw>
            <a:reflection stA="36000" endPos="8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21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96214"/>
            <a:ext cx="4839216" cy="1326524"/>
          </a:xfrm>
        </p:spPr>
        <p:txBody>
          <a:bodyPr/>
          <a:lstStyle/>
          <a:p>
            <a:r>
              <a:rPr lang="pt-BR" b="1" i="1" dirty="0"/>
              <a:t>Servidor de syslog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2738"/>
            <a:ext cx="10018713" cy="312420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funcionalidade importante do Zenoss é o seu servidor de syslog. Ele pode atuar como um concentrador de arquivos de log gerados pelos dispositivos monitorados. O serviço de monitoramento de log é fator importante para o gerenciamento de uma rede, pois, através dele pode-se detectar causa e efeito de inúmeros problemas. Por utilizar o sistema de tratamento de eventos WMI, é possível monitorar arquivos de log de hosts com o sistema operacional Windows. </a:t>
            </a:r>
          </a:p>
        </p:txBody>
      </p:sp>
    </p:spTree>
    <p:extLst>
      <p:ext uri="{BB962C8B-B14F-4D97-AF65-F5344CB8AC3E}">
        <p14:creationId xmlns:p14="http://schemas.microsoft.com/office/powerpoint/2010/main" val="138008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54546"/>
            <a:ext cx="7556658" cy="1047481"/>
          </a:xfrm>
        </p:spPr>
        <p:txBody>
          <a:bodyPr/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Interfaces de </a:t>
            </a:r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386367"/>
            <a:ext cx="10018713" cy="3640428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interface principal de gerenciamento do Zenoss é o Dashboard. Ele fornece informações sobre o status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TI. É a janela principal em dispositivos e eventos que Zenoss permite que seja monitorado, por exemplo, dispositivos, alertas, visão de localização geográfica dos dispositivos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3" y="2833352"/>
            <a:ext cx="6048777" cy="40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8553" y="91225"/>
            <a:ext cx="10018713" cy="312420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Zenoss oferece várias opções para acessar as informações da rede. A primeira opção é a interface de rede. Uma opção muito útil para observar o que está ocorrendo na rede é o Event Console (console de eventos), para visualizar e configurar eventos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monitoramento.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13" y="2215166"/>
            <a:ext cx="7469746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2794" y="1815922"/>
            <a:ext cx="10018713" cy="3163910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Zenoss é capaz de enviar alertas por SMS e e-mail. Sendo altamente customizáveis os alertas, o administrador pode, por exemplo, configurar os alertas do servidor de e-mails para recebê-los assim que sejam gerados, mas os demais dispositivos somente em dias específicos. Podendo estes alertas serem configurados para uma grande variedade de eventos diferentes.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Outra opção que o administrador pode contar é o Zapplet,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applet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desktop, servindo para monitorar dados da rede e que fornece informações sobre status e eventos no systray do sistema. </a:t>
            </a:r>
          </a:p>
        </p:txBody>
      </p:sp>
    </p:spTree>
    <p:extLst>
      <p:ext uri="{BB962C8B-B14F-4D97-AF65-F5344CB8AC3E}">
        <p14:creationId xmlns:p14="http://schemas.microsoft.com/office/powerpoint/2010/main" val="869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41668"/>
            <a:ext cx="3744512" cy="1073238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Mapa de Rede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214906"/>
            <a:ext cx="10018713" cy="221087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Mapa de Rede representa a camada três da topologia da rede. A partir do mapa, pode-se determinar rapidamente o status de cada dispositivo, através da sua cor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0" y="2871990"/>
            <a:ext cx="6404020" cy="39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54547"/>
            <a:ext cx="3950574" cy="1202027"/>
          </a:xfrm>
        </p:spPr>
        <p:txBody>
          <a:bodyPr/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40774"/>
            <a:ext cx="10018713" cy="175045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recurso poderoso que pode ser usado no Zenoss para monitoramento é o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Google Maps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Pode-se gerar mapas com as coordenadas que abrangem a área de dispersão da rede e com isso configurar e monitorar os dispositivos em suas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localidade.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73" y="2661634"/>
            <a:ext cx="2739914" cy="41963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484309" y="4859493"/>
            <a:ext cx="6671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esse recurso, pode-se verificar em tempo real, por exemplo, a conectividade entre sites 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0153"/>
            <a:ext cx="3177841" cy="970207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Inventário</a:t>
            </a:r>
            <a:endParaRPr lang="pt-B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824248"/>
            <a:ext cx="10018713" cy="2944969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Zenoss oferece uma análise detalhada de todos os componentes de hardware encontrados pelo processo de modelagem. Esta opção pode fornecer informações sobre a memória disponível e utilizada no dispositivo, espaço disponível e espaço swap usados, CPUs, discos rígidos, placas de expansão, coolers, sensores de temperatura e fontes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45" y="3309870"/>
            <a:ext cx="5532551" cy="3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7189" y="154547"/>
            <a:ext cx="10018713" cy="2197994"/>
          </a:xfrm>
        </p:spPr>
        <p:txBody>
          <a:bodyPr/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possível também obter uma lista completa de todos os softwares instalados no dispositivo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monitorado.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77" y="2352541"/>
            <a:ext cx="5586717" cy="42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70456"/>
            <a:ext cx="10018713" cy="55207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4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Conclusão</a:t>
            </a:r>
          </a:p>
          <a:p>
            <a:pPr marL="0" indent="0">
              <a:buNone/>
            </a:pPr>
            <a:endParaRPr lang="pt-BR" sz="43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pode-se observar, o Zenoss oferece poderosos recursos de monitoramento de rede que são imprescindíveis para o trabalho de um administrador de redes. Por fornecer acesso via web à sua interface de monitoramento, ele possibilita com isso o acesso a partir de qualquer plataforma de sistema, desde que acessado por um browser compatível.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Zenoss é distribuído sobre dois formados de licenciamento, seus dois modelos comercializados são: o Core e Enterprise, sendo a Core sua versão free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comunitária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versão Enterprise que conta com um contrato de suporte e algumas configurações já prontas para uso.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Outro trabalho facilitado pelo Zenoss é o monitoramento de mudanças que aconteçam nos dispositivos, seja por software ou de hardware. O seu sistema de tratamento de logs e alertas são bem sofisticados, fornecendo informações detalhadas para o tratamento destes eventos. Fornece também o envio de alertas através de e-mail ou SMS, o que torna o trabalho de monitoração menos árduo.</a:t>
            </a:r>
          </a:p>
        </p:txBody>
      </p:sp>
    </p:spTree>
    <p:extLst>
      <p:ext uri="{BB962C8B-B14F-4D97-AF65-F5344CB8AC3E}">
        <p14:creationId xmlns:p14="http://schemas.microsoft.com/office/powerpoint/2010/main" val="17791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78794"/>
            <a:ext cx="3538450" cy="1137633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31076"/>
            <a:ext cx="10018713" cy="3360312"/>
          </a:xfrm>
        </p:spPr>
        <p:txBody>
          <a:bodyPr>
            <a:no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Web site do Zenoss; disponível em &lt;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www.zenoss.com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&gt;;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Aslett, Matthew (13 de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junho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2007).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«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Zenoss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Updates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 Open 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 Management 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Offering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»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Computer Business Review Online. Archivado desde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el original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el 1 de diciembre de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2015.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Consultado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el 11 de junio de 2009.Linux News Desk (2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julio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2007).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«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SYS-Con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Annouces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 2007 Linux 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 Enterprise Open 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Source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Reader's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Choice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 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Awards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»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SYS-CON. Consultado el 11 de junio de 2009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https://wiki2.org/es/Zenoss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5910"/>
            <a:ext cx="2392230" cy="918692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034603"/>
            <a:ext cx="10018713" cy="4756598"/>
          </a:xfrm>
        </p:spPr>
        <p:txBody>
          <a:bodyPr>
            <a:normAutofit fontScale="70000" lnSpcReduction="2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Zenoss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fundada em Annapolis, Maryland em 2005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fevereiro de 2006, Zenoss lançou o primeiro produto de monitoração de TI do código aberto Zenoss Core. Em agosto de 2006, Zenoss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Financiamento Serie A de US $ 4,8 milhões liderada por Boulder Ventures and Intersouth Partners. Em novembro de 2006, Zenoss Core se transformou na plataforma de gerenciamento de TI de código aberto comercial mais descarregado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2008, Zenoss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ampliou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seus sistemas de código aberto e gerenciamento de redes com Zenoss Professional Edition para as empresas.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2010, Zenoss foi reconhecido por Inc. 500 na lista de empresas privadas de crescimento mais rápido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2011,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Zenoss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Service Dynamics, uma versão comercial de oferta de código aberto, com solução de gestão de impacto de serviços para empresas e fornecedores de serviços. Em 2013, Zenoss Service Dynamics se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atualizou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oferecer um contexto de "nivel de serviço" em entornos físicos, virtuais e privados e públicos, bem como implementações híbridas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janeiro de 2015, Zenoss foi reconhecido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pela 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Forbes na lista de "As Melhores Empresas de Computação em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Nuvem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CEO para Trabalhar em 2015".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532586"/>
            <a:ext cx="3049052" cy="905813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Felipe Nojosa</a:t>
            </a:r>
          </a:p>
          <a:p>
            <a:r>
              <a:rPr lang="pt-BR" dirty="0" smtClean="0"/>
              <a:t>Ivanoel Rodrigo</a:t>
            </a:r>
          </a:p>
          <a:p>
            <a:r>
              <a:rPr lang="pt-BR" dirty="0" smtClean="0"/>
              <a:t>João Ricardo</a:t>
            </a:r>
          </a:p>
          <a:p>
            <a:r>
              <a:rPr lang="pt-BR" dirty="0" smtClean="0"/>
              <a:t>Marcos Gregório</a:t>
            </a:r>
          </a:p>
          <a:p>
            <a:r>
              <a:rPr lang="pt-BR" dirty="0" smtClean="0"/>
              <a:t>Ronaldo Ramos</a:t>
            </a:r>
          </a:p>
          <a:p>
            <a:r>
              <a:rPr lang="pt-BR" dirty="0" smtClean="0"/>
              <a:t>Thiago Ferraz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7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515155"/>
            <a:ext cx="10018713" cy="5276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b="1" i="1" dirty="0" smtClean="0">
                <a:latin typeface="Old English Text MT" panose="03040902040508030806" pitchFamily="66" charset="0"/>
                <a:cs typeface="Arial" panose="020B0604020202020204" pitchFamily="34" charset="0"/>
              </a:rPr>
              <a:t>Obrigado!!!</a:t>
            </a:r>
            <a:endParaRPr lang="pt-BR" sz="9600" b="1" i="1" dirty="0">
              <a:latin typeface="Old English Text MT" panose="03040902040508030806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1596" y="1772529"/>
            <a:ext cx="10018713" cy="241495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o administrador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fundamental ter em mãos ferramentas que o auxiliem no monitoramento dos componentes de sua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Zenoss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uma ferramenta criada com o propósito de ajudar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administrador a ter um controle mais efetivo sobre sua rede.</a:t>
            </a:r>
          </a:p>
        </p:txBody>
      </p:sp>
    </p:spTree>
    <p:extLst>
      <p:ext uri="{BB962C8B-B14F-4D97-AF65-F5344CB8AC3E}">
        <p14:creationId xmlns:p14="http://schemas.microsoft.com/office/powerpoint/2010/main" val="26504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336431"/>
            <a:ext cx="3158027" cy="1101968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180493"/>
            <a:ext cx="10018713" cy="361070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Zenoss possui em sua arquitetura um modelo hierárquico de quatro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camadas: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Camada User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Camada de Dados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Camada de Processo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Camada Collection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1" y="2987899"/>
            <a:ext cx="4971812" cy="28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322363"/>
            <a:ext cx="4002089" cy="1116036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Camada User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 camada é implementada como uma aplicação para web, sendo acessível pela maioria dos navegadores (browsers) atuais. A camada User foi construída com base no framework de desenvolvimento Zope Web, da empresa Zope Plone. Utilizando-se de tecnologias como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Java Script,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Mochi Kit, ExtJS, YUI, fornecendo um ambiente dinâmico e poderoso para a aplicação.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 base nestas tecnologias é nessa camada que o usuário do Zenoss poderá acessar e gerenciar as funcionalidades e componentes, como por exemplo: verificar o status dos ativos da rede; observar e responder aos eventos gerados; gerenciar os usuários e obter e gerar relatórios.</a:t>
            </a:r>
          </a:p>
        </p:txBody>
      </p:sp>
    </p:spTree>
    <p:extLst>
      <p:ext uri="{BB962C8B-B14F-4D97-AF65-F5344CB8AC3E}">
        <p14:creationId xmlns:p14="http://schemas.microsoft.com/office/powerpoint/2010/main" val="255542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378039"/>
            <a:ext cx="5006641" cy="1060360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Camada de Dados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5521" y="2654120"/>
            <a:ext cx="9733189" cy="3124201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nesta camada que são armazenados as informações de configuração e coleta, utilizados pelo Zenoss.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três repositórios distintos: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ZenRRD =&gt;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armazenamento de coletas temporárias e para adição de novos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coletores.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ZenModel =&gt;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funcionando como um modelo de configuração para dispositivos, componentes, grupos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localidades.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ZenEvents =&gt; utilizado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armazenar dados em um banco de dados MySQL. </a:t>
            </a:r>
          </a:p>
        </p:txBody>
      </p:sp>
    </p:spTree>
    <p:extLst>
      <p:ext uri="{BB962C8B-B14F-4D97-AF65-F5344CB8AC3E}">
        <p14:creationId xmlns:p14="http://schemas.microsoft.com/office/powerpoint/2010/main" val="26980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9556" y="1584102"/>
            <a:ext cx="5483159" cy="1086117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Camada de Processo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9556" y="2565042"/>
            <a:ext cx="10331046" cy="312420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Nesta camada são geradas as comunicações entre a coleta e a camada de dados. A camada de processo utiliza a tecnologia Twisted PB - um sistema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bidirecional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sistema de RPC (Remote Procedure Call) para sua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135115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365161"/>
            <a:ext cx="5135430" cy="1073238"/>
          </a:xfrm>
        </p:spPr>
        <p:txBody>
          <a:bodyPr/>
          <a:lstStyle/>
          <a:p>
            <a:r>
              <a:rPr lang="pt-B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Camada Collection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 camada compreende os serviços que coletam dados provenientes da camada de dados. Utilizando nestes serviços vários daemons que dão suporte para execução da modelagem, acompanhamento e gerenciamento de eventos. O sistema de modelagem utiliza os protocolos SNMP (Simple Network Management Protocol), SSH (Secure Shell) e WMI (Windows Management Instumentation) para coletar informações a partir das máquinas e dispositivos remotos.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esta coleta de dados, através destes protocolos, entra em cena o sistema de plugins de modelagem que é responsável por converter os dados coletados para o formato utilizado pelo Zenoss.</a:t>
            </a:r>
          </a:p>
        </p:txBody>
      </p:sp>
    </p:spTree>
    <p:extLst>
      <p:ext uri="{BB962C8B-B14F-4D97-AF65-F5344CB8AC3E}">
        <p14:creationId xmlns:p14="http://schemas.microsoft.com/office/powerpoint/2010/main" val="22942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429555"/>
            <a:ext cx="3126326" cy="1008844"/>
          </a:xfrm>
        </p:spPr>
        <p:txBody>
          <a:bodyPr/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Zenoss suporta tecnologias de monitoramento e gerenciamento como SNMP, WMI,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varreduras de portas e monitoramento de portas baseado em SSH. O SNMP é o padrão para obtenção de informações e gerenciamento, sendo suportado pela grande maioria de dispositivos de rede. Para dispositivos que não dão suporte ao SNMP e nem ao WMI, é possível realizar testes limitados, porém servindo para monitoramento baseado em ping ou varredura de porta. O monitoramento por SSH permite que o Zenoss se conecte a uma máquina e execute comandos para determinar seu estado. </a:t>
            </a:r>
          </a:p>
        </p:txBody>
      </p:sp>
    </p:spTree>
    <p:extLst>
      <p:ext uri="{BB962C8B-B14F-4D97-AF65-F5344CB8AC3E}">
        <p14:creationId xmlns:p14="http://schemas.microsoft.com/office/powerpoint/2010/main" val="40116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462</TotalTime>
  <Words>1118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Corbel</vt:lpstr>
      <vt:lpstr>Old English Text MT</vt:lpstr>
      <vt:lpstr>Paralaxe</vt:lpstr>
      <vt:lpstr>Apresentação do PowerPoint</vt:lpstr>
      <vt:lpstr>Historia</vt:lpstr>
      <vt:lpstr>Apresentação do PowerPoint</vt:lpstr>
      <vt:lpstr>Arquitetura</vt:lpstr>
      <vt:lpstr>Camada User</vt:lpstr>
      <vt:lpstr>Camada de Dados</vt:lpstr>
      <vt:lpstr>Camada de Processo</vt:lpstr>
      <vt:lpstr>Camada Collection</vt:lpstr>
      <vt:lpstr>Protocolos</vt:lpstr>
      <vt:lpstr>Servidor de syslog </vt:lpstr>
      <vt:lpstr>Interfaces de monitoramento</vt:lpstr>
      <vt:lpstr>Apresentação do PowerPoint</vt:lpstr>
      <vt:lpstr>Apresentação do PowerPoint</vt:lpstr>
      <vt:lpstr>Mapa de Rede</vt:lpstr>
      <vt:lpstr>Google Maps</vt:lpstr>
      <vt:lpstr>Inventário</vt:lpstr>
      <vt:lpstr>Apresentação do PowerPoint</vt:lpstr>
      <vt:lpstr>Apresentação do PowerPoint</vt:lpstr>
      <vt:lpstr>Referências</vt:lpstr>
      <vt:lpstr>Alunos: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Ivanoel Rodrigo</dc:creator>
  <cp:lastModifiedBy>Ivanoel Rodrigo</cp:lastModifiedBy>
  <cp:revision>81</cp:revision>
  <dcterms:created xsi:type="dcterms:W3CDTF">2017-11-19T16:55:04Z</dcterms:created>
  <dcterms:modified xsi:type="dcterms:W3CDTF">2017-11-22T22:35:16Z</dcterms:modified>
</cp:coreProperties>
</file>