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2" r:id="rId8"/>
    <p:sldId id="261" r:id="rId9"/>
    <p:sldId id="265" r:id="rId10"/>
    <p:sldId id="263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78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34743" y="2573822"/>
            <a:ext cx="8791575" cy="1287888"/>
          </a:xfrm>
        </p:spPr>
        <p:txBody>
          <a:bodyPr/>
          <a:lstStyle/>
          <a:p>
            <a:pPr algn="ctr"/>
            <a:r>
              <a:rPr lang="pt-BR" sz="6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Programador</a:t>
            </a:r>
            <a:endParaRPr lang="pt-BR" sz="6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93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Campo de atuação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018897"/>
            <a:ext cx="9905999" cy="35417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campo de atuação é muito amplo e diversificado. Cada vez mais, empresas como bancos, indústrias, hospitais ou do comércio em geral, precisam de profissionais qualificados que possam participar do processo de automatização e informatização dos negócios.</a:t>
            </a:r>
          </a:p>
        </p:txBody>
      </p:sp>
    </p:spTree>
    <p:extLst>
      <p:ext uri="{BB962C8B-B14F-4D97-AF65-F5344CB8AC3E}">
        <p14:creationId xmlns:p14="http://schemas.microsoft.com/office/powerpoint/2010/main" val="403703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Mercado de trabalho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579418"/>
            <a:ext cx="9905999" cy="42117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Assim como ocorre em outras carreiras ligadas à tecnologia, o mercado de trabalho está em alta. </a:t>
            </a:r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mercado oferece muitas vagas com bons salários. As melhores oportunidades são oferecidas aos profissionais que dominam desenvolvimento web com foco em aplicações distribuídas. O mercado está carente de bons profissionais. Não basta saber programas, é necessário estar ligado aos novos recursos e linguagens de </a:t>
            </a:r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programação.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70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96830" y="1690255"/>
            <a:ext cx="9905999" cy="45304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“Tem que ser </a:t>
            </a: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curioso, persistente e dedicado. Desenvolver a habilidade de estudar sozinho é fundamental para ser um diferencial no mercado, além de estar atento às atualizações e tendências tecnológicas. E, o mais importante, nunca </a:t>
            </a:r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parar </a:t>
            </a: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estudar.”</a:t>
            </a:r>
          </a:p>
        </p:txBody>
      </p:sp>
    </p:spTree>
    <p:extLst>
      <p:ext uri="{BB962C8B-B14F-4D97-AF65-F5344CB8AC3E}">
        <p14:creationId xmlns:p14="http://schemas.microsoft.com/office/powerpoint/2010/main" val="274760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6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  <a:endParaRPr lang="pt-BR" sz="6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28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9850" y="997527"/>
            <a:ext cx="9905999" cy="38654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3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programador é o profissional que tem a responsabilidade de escrever rotinas e instruções em linguagens de </a:t>
            </a:r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programação</a:t>
            </a: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393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350287"/>
            <a:ext cx="9905998" cy="1478570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 o que é programação?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092036"/>
            <a:ext cx="9905999" cy="36991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Programação é a codificação de instruções lógicas com o objetivo de executar determinadas sequências de ações, criando assim o que é chamado de programa ou software</a:t>
            </a:r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66104" y="89560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76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2248" y="1704108"/>
            <a:ext cx="9905999" cy="502920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Hoje em dia é muito comum a função </a:t>
            </a:r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programador ou analista</a:t>
            </a: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É até uma tendência, uma vez que os programadores muitas vezes têm uma visão mais ampla da engenharia e arquitetura do software, e experiência com as diversas formas de se elaborar um mesmo produto.</a:t>
            </a:r>
          </a:p>
        </p:txBody>
      </p:sp>
    </p:spTree>
    <p:extLst>
      <p:ext uri="{BB962C8B-B14F-4D97-AF65-F5344CB8AC3E}">
        <p14:creationId xmlns:p14="http://schemas.microsoft.com/office/powerpoint/2010/main" val="31763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5267" y="0"/>
            <a:ext cx="9905998" cy="1340025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Primeiros programadores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5049" y="1916977"/>
            <a:ext cx="7466878" cy="322305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 Lovelace é historicamente considerada a primeira programadora. Ela foi a primeira a desenvolver um algoritmo para implantação em um computador, a máquina de análise de Charles Babbage, em outubro de </a:t>
            </a:r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1842.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145" y="1340025"/>
            <a:ext cx="25400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1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360218"/>
            <a:ext cx="9905998" cy="1515197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Cargos em TI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166360"/>
            <a:ext cx="9905999" cy="354171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Programadores profissionais trabalham em vários ambientes, incluindo departamentos de TI corporativos, grandes empresas de software e pequenas empresas de serviços. Muitos programadores profissionais também trabalham para empresas de consultoria nas instalações dos </a:t>
            </a:r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clientes.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83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0"/>
            <a:ext cx="9905999" cy="6858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área de tecnologia da informação não existem apenas os programadores, mas diversos outros cargos encarregados de gerenciar, analisar e criar toda a estrutura do software sem mesmo escrever uma linha de </a:t>
            </a:r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código. Ex:</a:t>
            </a:r>
            <a:endParaRPr lang="pt-BR" sz="2800" dirty="0"/>
          </a:p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Gerente de </a:t>
            </a:r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Arquiteto </a:t>
            </a: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Analista </a:t>
            </a: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sistemas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Analista </a:t>
            </a: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testes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Analista </a:t>
            </a: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segurança</a:t>
            </a:r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Administrador </a:t>
            </a: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banco de dados </a:t>
            </a:r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(DBA)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46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133608"/>
            <a:ext cx="9905998" cy="1478570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é o perfil do programador?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3" y="1903123"/>
            <a:ext cx="9905999" cy="35417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importante que este profissional tenha raciocínio lógico, pois isto facilitará na hora do desenvolvimento de um sistema. </a:t>
            </a:r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necessário ter alguns conhecimentos específicos da área, além da linguagem de programação. É preciso ter o domínio sobre diversas ferramentas, conhecimento sobre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44189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244444"/>
            <a:ext cx="9905998" cy="1478570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programador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3" y="1986251"/>
            <a:ext cx="9905999" cy="3541714"/>
          </a:xfrm>
        </p:spPr>
        <p:txBody>
          <a:bodyPr>
            <a:noAutofit/>
          </a:bodyPr>
          <a:lstStyle/>
          <a:p>
            <a:pPr algn="just"/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Programador </a:t>
            </a:r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Programador </a:t>
            </a:r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Desktop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Programador </a:t>
            </a:r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Programador </a:t>
            </a:r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Games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Programador </a:t>
            </a:r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executivo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Programador </a:t>
            </a:r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sonoro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93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409</TotalTime>
  <Words>481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Circuito</vt:lpstr>
      <vt:lpstr>Programador</vt:lpstr>
      <vt:lpstr>Apresentação do PowerPoint</vt:lpstr>
      <vt:lpstr>Mas o que é programação?</vt:lpstr>
      <vt:lpstr>Apresentação do PowerPoint</vt:lpstr>
      <vt:lpstr>Primeiros programadores</vt:lpstr>
      <vt:lpstr>Cargos em TI</vt:lpstr>
      <vt:lpstr>Apresentação do PowerPoint</vt:lpstr>
      <vt:lpstr>Qual é o perfil do programador?</vt:lpstr>
      <vt:lpstr>Tipos de programador</vt:lpstr>
      <vt:lpstr>Campo de atuação</vt:lpstr>
      <vt:lpstr>Mercado de trabalho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Programador</dc:title>
  <dc:creator>Ivanoel Rodrigo</dc:creator>
  <cp:lastModifiedBy>Ivanoel Rodrigo</cp:lastModifiedBy>
  <cp:revision>35</cp:revision>
  <dcterms:created xsi:type="dcterms:W3CDTF">2018-04-29T17:24:20Z</dcterms:created>
  <dcterms:modified xsi:type="dcterms:W3CDTF">2018-04-30T00:14:18Z</dcterms:modified>
</cp:coreProperties>
</file>