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4" r:id="rId3"/>
    <p:sldId id="282" r:id="rId4"/>
    <p:sldId id="273" r:id="rId5"/>
    <p:sldId id="278" r:id="rId6"/>
    <p:sldId id="272" r:id="rId7"/>
    <p:sldId id="283" r:id="rId8"/>
    <p:sldId id="275" r:id="rId9"/>
    <p:sldId id="276" r:id="rId10"/>
    <p:sldId id="274" r:id="rId11"/>
    <p:sldId id="281" r:id="rId12"/>
    <p:sldId id="270" r:id="rId13"/>
    <p:sldId id="266" r:id="rId14"/>
    <p:sldId id="267" r:id="rId15"/>
    <p:sldId id="268" r:id="rId16"/>
    <p:sldId id="261" r:id="rId17"/>
    <p:sldId id="269" r:id="rId18"/>
    <p:sldId id="279" r:id="rId19"/>
    <p:sldId id="263" r:id="rId20"/>
    <p:sldId id="265" r:id="rId21"/>
    <p:sldId id="262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96EEF-CFB6-471E-9150-A66391E16C25}" v="72" dt="2020-09-27T15:53:0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lav Varadinov" userId="aeafa21bd817e69b" providerId="LiveId" clId="{13496EEF-CFB6-471E-9150-A66391E16C25}"/>
    <pc:docChg chg="undo custSel addSld delSld modSld sldOrd">
      <pc:chgData name="Borislav Varadinov" userId="aeafa21bd817e69b" providerId="LiveId" clId="{13496EEF-CFB6-471E-9150-A66391E16C25}" dt="2020-09-27T16:28:11.878" v="5272" actId="20577"/>
      <pc:docMkLst>
        <pc:docMk/>
      </pc:docMkLst>
      <pc:sldChg chg="modSp mod">
        <pc:chgData name="Borislav Varadinov" userId="aeafa21bd817e69b" providerId="LiveId" clId="{13496EEF-CFB6-471E-9150-A66391E16C25}" dt="2020-09-27T13:21:49.100" v="678" actId="6549"/>
        <pc:sldMkLst>
          <pc:docMk/>
          <pc:sldMk cId="109968442" sldId="256"/>
        </pc:sldMkLst>
        <pc:spChg chg="mod">
          <ac:chgData name="Borislav Varadinov" userId="aeafa21bd817e69b" providerId="LiveId" clId="{13496EEF-CFB6-471E-9150-A66391E16C25}" dt="2020-09-27T12:44:24.721" v="44" actId="20577"/>
          <ac:spMkLst>
            <pc:docMk/>
            <pc:sldMk cId="109968442" sldId="256"/>
            <ac:spMk id="2" creationId="{77B45D40-1EFF-448F-BF37-2077EA323AF4}"/>
          </ac:spMkLst>
        </pc:spChg>
        <pc:spChg chg="mod">
          <ac:chgData name="Borislav Varadinov" userId="aeafa21bd817e69b" providerId="LiveId" clId="{13496EEF-CFB6-471E-9150-A66391E16C25}" dt="2020-09-27T13:21:49.100" v="678" actId="6549"/>
          <ac:spMkLst>
            <pc:docMk/>
            <pc:sldMk cId="109968442" sldId="256"/>
            <ac:spMk id="3" creationId="{45B08140-004C-408A-A62B-CD4C35891880}"/>
          </ac:spMkLst>
        </pc:spChg>
      </pc:sldChg>
      <pc:sldChg chg="del">
        <pc:chgData name="Borislav Varadinov" userId="aeafa21bd817e69b" providerId="LiveId" clId="{13496EEF-CFB6-471E-9150-A66391E16C25}" dt="2020-09-27T13:17:18.669" v="525" actId="47"/>
        <pc:sldMkLst>
          <pc:docMk/>
          <pc:sldMk cId="1403322539" sldId="257"/>
        </pc:sldMkLst>
      </pc:sldChg>
      <pc:sldChg chg="modSp new mod">
        <pc:chgData name="Borislav Varadinov" userId="aeafa21bd817e69b" providerId="LiveId" clId="{13496EEF-CFB6-471E-9150-A66391E16C25}" dt="2020-09-27T15:30:04.454" v="3980" actId="20577"/>
        <pc:sldMkLst>
          <pc:docMk/>
          <pc:sldMk cId="2867181286" sldId="258"/>
        </pc:sldMkLst>
        <pc:spChg chg="mod">
          <ac:chgData name="Borislav Varadinov" userId="aeafa21bd817e69b" providerId="LiveId" clId="{13496EEF-CFB6-471E-9150-A66391E16C25}" dt="2020-09-27T15:20:56.336" v="3659" actId="20577"/>
          <ac:spMkLst>
            <pc:docMk/>
            <pc:sldMk cId="2867181286" sldId="258"/>
            <ac:spMk id="2" creationId="{230CF242-EF9D-42F8-94E8-6434FBAF96A9}"/>
          </ac:spMkLst>
        </pc:spChg>
        <pc:spChg chg="mod">
          <ac:chgData name="Borislav Varadinov" userId="aeafa21bd817e69b" providerId="LiveId" clId="{13496EEF-CFB6-471E-9150-A66391E16C25}" dt="2020-09-27T15:30:04.454" v="3980" actId="20577"/>
          <ac:spMkLst>
            <pc:docMk/>
            <pc:sldMk cId="2867181286" sldId="258"/>
            <ac:spMk id="3" creationId="{483BEEE9-721A-432F-9A2A-44BCC66C5009}"/>
          </ac:spMkLst>
        </pc:spChg>
      </pc:sldChg>
      <pc:sldChg chg="del">
        <pc:chgData name="Borislav Varadinov" userId="aeafa21bd817e69b" providerId="LiveId" clId="{13496EEF-CFB6-471E-9150-A66391E16C25}" dt="2020-09-27T12:44:09.333" v="0" actId="47"/>
        <pc:sldMkLst>
          <pc:docMk/>
          <pc:sldMk cId="3413173669" sldId="258"/>
        </pc:sldMkLst>
      </pc:sldChg>
      <pc:sldChg chg="modSp new mod">
        <pc:chgData name="Borislav Varadinov" userId="aeafa21bd817e69b" providerId="LiveId" clId="{13496EEF-CFB6-471E-9150-A66391E16C25}" dt="2020-09-27T13:17:26.816" v="534" actId="20577"/>
        <pc:sldMkLst>
          <pc:docMk/>
          <pc:sldMk cId="34843731" sldId="259"/>
        </pc:sldMkLst>
        <pc:spChg chg="mod">
          <ac:chgData name="Borislav Varadinov" userId="aeafa21bd817e69b" providerId="LiveId" clId="{13496EEF-CFB6-471E-9150-A66391E16C25}" dt="2020-09-27T13:17:26.816" v="534" actId="20577"/>
          <ac:spMkLst>
            <pc:docMk/>
            <pc:sldMk cId="34843731" sldId="259"/>
            <ac:spMk id="2" creationId="{6CA28928-96CF-4F0F-8DA6-5FF367E778DB}"/>
          </ac:spMkLst>
        </pc:spChg>
        <pc:spChg chg="mod">
          <ac:chgData name="Borislav Varadinov" userId="aeafa21bd817e69b" providerId="LiveId" clId="{13496EEF-CFB6-471E-9150-A66391E16C25}" dt="2020-09-27T13:16:49.252" v="524" actId="20577"/>
          <ac:spMkLst>
            <pc:docMk/>
            <pc:sldMk cId="34843731" sldId="259"/>
            <ac:spMk id="3" creationId="{D6B3E8BB-1F65-4940-A497-97581F745474}"/>
          </ac:spMkLst>
        </pc:spChg>
      </pc:sldChg>
      <pc:sldChg chg="del">
        <pc:chgData name="Borislav Varadinov" userId="aeafa21bd817e69b" providerId="LiveId" clId="{13496EEF-CFB6-471E-9150-A66391E16C25}" dt="2020-09-27T12:44:10.192" v="3" actId="47"/>
        <pc:sldMkLst>
          <pc:docMk/>
          <pc:sldMk cId="2219730991" sldId="259"/>
        </pc:sldMkLst>
      </pc:sldChg>
      <pc:sldChg chg="modSp new del mod">
        <pc:chgData name="Borislav Varadinov" userId="aeafa21bd817e69b" providerId="LiveId" clId="{13496EEF-CFB6-471E-9150-A66391E16C25}" dt="2020-09-27T15:45:46.312" v="4247" actId="47"/>
        <pc:sldMkLst>
          <pc:docMk/>
          <pc:sldMk cId="2245181241" sldId="260"/>
        </pc:sldMkLst>
        <pc:spChg chg="mod">
          <ac:chgData name="Borislav Varadinov" userId="aeafa21bd817e69b" providerId="LiveId" clId="{13496EEF-CFB6-471E-9150-A66391E16C25}" dt="2020-09-27T13:50:10.291" v="1736" actId="21"/>
          <ac:spMkLst>
            <pc:docMk/>
            <pc:sldMk cId="2245181241" sldId="260"/>
            <ac:spMk id="3" creationId="{D2AE424A-B0EE-46EB-B806-4F2BC341BEC5}"/>
          </ac:spMkLst>
        </pc:spChg>
      </pc:sldChg>
      <pc:sldChg chg="del">
        <pc:chgData name="Borislav Varadinov" userId="aeafa21bd817e69b" providerId="LiveId" clId="{13496EEF-CFB6-471E-9150-A66391E16C25}" dt="2020-09-27T12:44:10.364" v="4" actId="47"/>
        <pc:sldMkLst>
          <pc:docMk/>
          <pc:sldMk cId="2856446636" sldId="260"/>
        </pc:sldMkLst>
      </pc:sldChg>
      <pc:sldChg chg="modSp new mod ord">
        <pc:chgData name="Borislav Varadinov" userId="aeafa21bd817e69b" providerId="LiveId" clId="{13496EEF-CFB6-471E-9150-A66391E16C25}" dt="2020-09-27T15:56:49.974" v="4769"/>
        <pc:sldMkLst>
          <pc:docMk/>
          <pc:sldMk cId="2142514050" sldId="261"/>
        </pc:sldMkLst>
        <pc:spChg chg="mod">
          <ac:chgData name="Borislav Varadinov" userId="aeafa21bd817e69b" providerId="LiveId" clId="{13496EEF-CFB6-471E-9150-A66391E16C25}" dt="2020-09-27T13:33:57.836" v="1365" actId="313"/>
          <ac:spMkLst>
            <pc:docMk/>
            <pc:sldMk cId="2142514050" sldId="261"/>
            <ac:spMk id="2" creationId="{F79D15BF-645D-4E11-A714-5B01C18BD0E3}"/>
          </ac:spMkLst>
        </pc:spChg>
        <pc:spChg chg="mod">
          <ac:chgData name="Borislav Varadinov" userId="aeafa21bd817e69b" providerId="LiveId" clId="{13496EEF-CFB6-471E-9150-A66391E16C25}" dt="2020-09-27T15:17:37.094" v="3329" actId="20577"/>
          <ac:spMkLst>
            <pc:docMk/>
            <pc:sldMk cId="2142514050" sldId="261"/>
            <ac:spMk id="3" creationId="{872A9BC6-AA16-4C18-AE16-B1BA7C9FE318}"/>
          </ac:spMkLst>
        </pc:spChg>
      </pc:sldChg>
      <pc:sldChg chg="modSp new mod">
        <pc:chgData name="Borislav Varadinov" userId="aeafa21bd817e69b" providerId="LiveId" clId="{13496EEF-CFB6-471E-9150-A66391E16C25}" dt="2020-09-27T13:22:57.006" v="728"/>
        <pc:sldMkLst>
          <pc:docMk/>
          <pc:sldMk cId="1583961322" sldId="262"/>
        </pc:sldMkLst>
        <pc:spChg chg="mod">
          <ac:chgData name="Borislav Varadinov" userId="aeafa21bd817e69b" providerId="LiveId" clId="{13496EEF-CFB6-471E-9150-A66391E16C25}" dt="2020-09-27T13:21:16.498" v="608" actId="20577"/>
          <ac:spMkLst>
            <pc:docMk/>
            <pc:sldMk cId="1583961322" sldId="262"/>
            <ac:spMk id="2" creationId="{961A4640-DDB4-4070-B41A-06E47D52A650}"/>
          </ac:spMkLst>
        </pc:spChg>
        <pc:spChg chg="mod">
          <ac:chgData name="Borislav Varadinov" userId="aeafa21bd817e69b" providerId="LiveId" clId="{13496EEF-CFB6-471E-9150-A66391E16C25}" dt="2020-09-27T13:22:57.006" v="728"/>
          <ac:spMkLst>
            <pc:docMk/>
            <pc:sldMk cId="1583961322" sldId="262"/>
            <ac:spMk id="3" creationId="{316BAADA-20BB-418B-90D2-568184C09FA4}"/>
          </ac:spMkLst>
        </pc:spChg>
      </pc:sldChg>
      <pc:sldChg chg="modSp new mod">
        <pc:chgData name="Borislav Varadinov" userId="aeafa21bd817e69b" providerId="LiveId" clId="{13496EEF-CFB6-471E-9150-A66391E16C25}" dt="2020-09-27T14:07:37.003" v="2100" actId="20577"/>
        <pc:sldMkLst>
          <pc:docMk/>
          <pc:sldMk cId="993321172" sldId="263"/>
        </pc:sldMkLst>
        <pc:spChg chg="mod">
          <ac:chgData name="Borislav Varadinov" userId="aeafa21bd817e69b" providerId="LiveId" clId="{13496EEF-CFB6-471E-9150-A66391E16C25}" dt="2020-09-27T13:48:21.899" v="1678" actId="20577"/>
          <ac:spMkLst>
            <pc:docMk/>
            <pc:sldMk cId="993321172" sldId="263"/>
            <ac:spMk id="2" creationId="{A26F2210-9A1B-46F2-9B1C-726C6592BB63}"/>
          </ac:spMkLst>
        </pc:spChg>
        <pc:spChg chg="mod">
          <ac:chgData name="Borislav Varadinov" userId="aeafa21bd817e69b" providerId="LiveId" clId="{13496EEF-CFB6-471E-9150-A66391E16C25}" dt="2020-09-27T14:07:37.003" v="2100" actId="20577"/>
          <ac:spMkLst>
            <pc:docMk/>
            <pc:sldMk cId="993321172" sldId="263"/>
            <ac:spMk id="3" creationId="{25F310BB-9E8F-4ACE-B5C1-CF1716919201}"/>
          </ac:spMkLst>
        </pc:spChg>
      </pc:sldChg>
      <pc:sldChg chg="del">
        <pc:chgData name="Borislav Varadinov" userId="aeafa21bd817e69b" providerId="LiveId" clId="{13496EEF-CFB6-471E-9150-A66391E16C25}" dt="2020-09-27T12:44:09.411" v="1" actId="47"/>
        <pc:sldMkLst>
          <pc:docMk/>
          <pc:sldMk cId="1474797124" sldId="263"/>
        </pc:sldMkLst>
      </pc:sldChg>
      <pc:sldChg chg="addSp delSp modSp new mod ord">
        <pc:chgData name="Borislav Varadinov" userId="aeafa21bd817e69b" providerId="LiveId" clId="{13496EEF-CFB6-471E-9150-A66391E16C25}" dt="2020-09-27T16:16:36.507" v="5045" actId="20577"/>
        <pc:sldMkLst>
          <pc:docMk/>
          <pc:sldMk cId="417105363" sldId="264"/>
        </pc:sldMkLst>
        <pc:spChg chg="mod">
          <ac:chgData name="Borislav Varadinov" userId="aeafa21bd817e69b" providerId="LiveId" clId="{13496EEF-CFB6-471E-9150-A66391E16C25}" dt="2020-09-27T16:12:43.471" v="5002" actId="20577"/>
          <ac:spMkLst>
            <pc:docMk/>
            <pc:sldMk cId="417105363" sldId="264"/>
            <ac:spMk id="2" creationId="{7E39676D-741A-4714-AE77-E8A1C466FE8C}"/>
          </ac:spMkLst>
        </pc:spChg>
        <pc:spChg chg="del mod">
          <ac:chgData name="Borislav Varadinov" userId="aeafa21bd817e69b" providerId="LiveId" clId="{13496EEF-CFB6-471E-9150-A66391E16C25}" dt="2020-09-27T14:43:39.122" v="2819" actId="478"/>
          <ac:spMkLst>
            <pc:docMk/>
            <pc:sldMk cId="417105363" sldId="264"/>
            <ac:spMk id="3" creationId="{404149F7-5A92-4840-AFA9-5D46D995BB65}"/>
          </ac:spMkLst>
        </pc:spChg>
        <pc:spChg chg="add mod">
          <ac:chgData name="Borislav Varadinov" userId="aeafa21bd817e69b" providerId="LiveId" clId="{13496EEF-CFB6-471E-9150-A66391E16C25}" dt="2020-09-27T16:13:50.235" v="5025" actId="6549"/>
          <ac:spMkLst>
            <pc:docMk/>
            <pc:sldMk cId="417105363" sldId="264"/>
            <ac:spMk id="9" creationId="{62FA5DD8-3DD0-4014-9E64-2BA34AF39F02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12" creationId="{7775C293-82A6-4A48-A9F5-1F1F8BC51B4B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17" creationId="{A91F55FE-C484-409B-8B8A-A0ABF8363707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22" creationId="{9CD18BDC-6C82-4F1C-A305-32A724FABC41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26" creationId="{55ABEDF8-BCDB-449F-B7B4-344DE6014305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30" creationId="{13E92E23-E0B1-4909-9CF7-DB589A081FB3}"/>
          </ac:spMkLst>
        </pc:spChg>
        <pc:spChg chg="add del mod">
          <ac:chgData name="Borislav Varadinov" userId="aeafa21bd817e69b" providerId="LiveId" clId="{13496EEF-CFB6-471E-9150-A66391E16C25}" dt="2020-09-27T14:36:31.527" v="2578" actId="22"/>
          <ac:spMkLst>
            <pc:docMk/>
            <pc:sldMk cId="417105363" sldId="264"/>
            <ac:spMk id="35" creationId="{1A450B0D-70A5-41F0-B8AB-3006E9C424B8}"/>
          </ac:spMkLst>
        </pc:spChg>
        <pc:spChg chg="add mod">
          <ac:chgData name="Borislav Varadinov" userId="aeafa21bd817e69b" providerId="LiveId" clId="{13496EEF-CFB6-471E-9150-A66391E16C25}" dt="2020-09-27T16:16:36.507" v="5045" actId="20577"/>
          <ac:spMkLst>
            <pc:docMk/>
            <pc:sldMk cId="417105363" sldId="264"/>
            <ac:spMk id="44" creationId="{B69960B2-6E2A-4DA1-A49A-E3346C8F9FDB}"/>
          </ac:spMkLst>
        </pc:spChg>
        <pc:spChg chg="add del mod">
          <ac:chgData name="Borislav Varadinov" userId="aeafa21bd817e69b" providerId="LiveId" clId="{13496EEF-CFB6-471E-9150-A66391E16C25}" dt="2020-09-27T14:38:36.934" v="2616" actId="478"/>
          <ac:spMkLst>
            <pc:docMk/>
            <pc:sldMk cId="417105363" sldId="264"/>
            <ac:spMk id="46" creationId="{2AEFF91C-E9BF-4080-8103-231C8F492E46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50" creationId="{C36FB4D8-4E83-4938-B54B-E6987F7AFBF7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54" creationId="{CD49848A-FE1B-4DFF-B9B7-65212C8ED5C1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58" creationId="{05B67207-1C0D-4128-9597-062328E92F60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64" creationId="{24E3F8D9-82A7-42A5-B7CC-176F4C304C89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68" creationId="{6CB1D16B-3264-46EA-9CF9-0F2B4D3DD691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73" creationId="{477EC6D5-B2C2-4782-9C41-341DB90B21BA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77" creationId="{9A6ABFF8-44C1-4E1C-90DE-86972E6D2A1E}"/>
          </ac:spMkLst>
        </pc:spChg>
        <pc:spChg chg="add mod">
          <ac:chgData name="Borislav Varadinov" userId="aeafa21bd817e69b" providerId="LiveId" clId="{13496EEF-CFB6-471E-9150-A66391E16C25}" dt="2020-09-27T15:05:02.668" v="3027" actId="1076"/>
          <ac:spMkLst>
            <pc:docMk/>
            <pc:sldMk cId="417105363" sldId="264"/>
            <ac:spMk id="81" creationId="{3AA82FF0-047E-4665-9C43-0A61C7FC7B04}"/>
          </ac:spMkLst>
        </pc:spChg>
        <pc:spChg chg="add mod">
          <ac:chgData name="Borislav Varadinov" userId="aeafa21bd817e69b" providerId="LiveId" clId="{13496EEF-CFB6-471E-9150-A66391E16C25}" dt="2020-09-27T15:07:26.685" v="3080" actId="20577"/>
          <ac:spMkLst>
            <pc:docMk/>
            <pc:sldMk cId="417105363" sldId="264"/>
            <ac:spMk id="85" creationId="{379EC640-8355-408B-B0C2-39F0A89018C3}"/>
          </ac:spMkLst>
        </pc:spChg>
        <pc:spChg chg="add mod">
          <ac:chgData name="Borislav Varadinov" userId="aeafa21bd817e69b" providerId="LiveId" clId="{13496EEF-CFB6-471E-9150-A66391E16C25}" dt="2020-09-27T15:08:14.197" v="3121" actId="20577"/>
          <ac:spMkLst>
            <pc:docMk/>
            <pc:sldMk cId="417105363" sldId="264"/>
            <ac:spMk id="89" creationId="{DD7AFB92-24BD-4180-B714-6C6827504182}"/>
          </ac:spMkLst>
        </pc:spChg>
        <pc:spChg chg="add del">
          <ac:chgData name="Borislav Varadinov" userId="aeafa21bd817e69b" providerId="LiveId" clId="{13496EEF-CFB6-471E-9150-A66391E16C25}" dt="2020-09-27T14:48:56.408" v="2898" actId="22"/>
          <ac:spMkLst>
            <pc:docMk/>
            <pc:sldMk cId="417105363" sldId="264"/>
            <ac:spMk id="108" creationId="{2441AFED-2DA6-4135-AC3A-6B8777BEAA82}"/>
          </ac:spMkLst>
        </pc:spChg>
        <pc:spChg chg="add mod">
          <ac:chgData name="Borislav Varadinov" userId="aeafa21bd817e69b" providerId="LiveId" clId="{13496EEF-CFB6-471E-9150-A66391E16C25}" dt="2020-09-27T15:14:43.481" v="3269" actId="1076"/>
          <ac:spMkLst>
            <pc:docMk/>
            <pc:sldMk cId="417105363" sldId="264"/>
            <ac:spMk id="110" creationId="{AAAA75E8-74D1-4339-8574-B8515FF9F202}"/>
          </ac:spMkLst>
        </pc:spChg>
        <pc:spChg chg="add del">
          <ac:chgData name="Borislav Varadinov" userId="aeafa21bd817e69b" providerId="LiveId" clId="{13496EEF-CFB6-471E-9150-A66391E16C25}" dt="2020-09-27T14:49:49.860" v="2923" actId="22"/>
          <ac:spMkLst>
            <pc:docMk/>
            <pc:sldMk cId="417105363" sldId="264"/>
            <ac:spMk id="119" creationId="{41A12934-5729-47D4-80C6-EC9BDD94220A}"/>
          </ac:spMkLst>
        </pc:spChg>
        <pc:spChg chg="add mod">
          <ac:chgData name="Borislav Varadinov" userId="aeafa21bd817e69b" providerId="LiveId" clId="{13496EEF-CFB6-471E-9150-A66391E16C25}" dt="2020-09-27T14:52:32.189" v="2942" actId="571"/>
          <ac:spMkLst>
            <pc:docMk/>
            <pc:sldMk cId="417105363" sldId="264"/>
            <ac:spMk id="126" creationId="{C7042AFA-7EB7-4F41-9665-175CF7DE80CA}"/>
          </ac:spMkLst>
        </pc:spChg>
        <pc:spChg chg="add mod">
          <ac:chgData name="Borislav Varadinov" userId="aeafa21bd817e69b" providerId="LiveId" clId="{13496EEF-CFB6-471E-9150-A66391E16C25}" dt="2020-09-27T14:52:32.189" v="2942" actId="571"/>
          <ac:spMkLst>
            <pc:docMk/>
            <pc:sldMk cId="417105363" sldId="264"/>
            <ac:spMk id="128" creationId="{F949B787-E2BF-4D10-B6AC-92C30806923F}"/>
          </ac:spMkLst>
        </pc:spChg>
        <pc:spChg chg="add mod">
          <ac:chgData name="Borislav Varadinov" userId="aeafa21bd817e69b" providerId="LiveId" clId="{13496EEF-CFB6-471E-9150-A66391E16C25}" dt="2020-09-27T14:52:32.189" v="2942" actId="571"/>
          <ac:spMkLst>
            <pc:docMk/>
            <pc:sldMk cId="417105363" sldId="264"/>
            <ac:spMk id="130" creationId="{2E01F85F-57A8-47DA-B398-E4F202DBE349}"/>
          </ac:spMkLst>
        </pc:spChg>
        <pc:spChg chg="add mod">
          <ac:chgData name="Borislav Varadinov" userId="aeafa21bd817e69b" providerId="LiveId" clId="{13496EEF-CFB6-471E-9150-A66391E16C25}" dt="2020-09-27T14:52:32.189" v="2942" actId="571"/>
          <ac:spMkLst>
            <pc:docMk/>
            <pc:sldMk cId="417105363" sldId="264"/>
            <ac:spMk id="132" creationId="{A7892F8A-1AEE-4BD9-8FBE-E7DBBE582AED}"/>
          </ac:spMkLst>
        </pc:spChg>
        <pc:spChg chg="add mod">
          <ac:chgData name="Borislav Varadinov" userId="aeafa21bd817e69b" providerId="LiveId" clId="{13496EEF-CFB6-471E-9150-A66391E16C25}" dt="2020-09-27T14:52:32.189" v="2942" actId="571"/>
          <ac:spMkLst>
            <pc:docMk/>
            <pc:sldMk cId="417105363" sldId="264"/>
            <ac:spMk id="134" creationId="{C71D0431-095C-4770-BDB3-72D23092C4A2}"/>
          </ac:spMkLst>
        </pc:spChg>
        <pc:spChg chg="add mod">
          <ac:chgData name="Borislav Varadinov" userId="aeafa21bd817e69b" providerId="LiveId" clId="{13496EEF-CFB6-471E-9150-A66391E16C25}" dt="2020-09-27T14:52:36.324" v="2944" actId="571"/>
          <ac:spMkLst>
            <pc:docMk/>
            <pc:sldMk cId="417105363" sldId="264"/>
            <ac:spMk id="141" creationId="{82000660-AC68-4A16-BE31-FE7E94860E0F}"/>
          </ac:spMkLst>
        </pc:spChg>
        <pc:spChg chg="add mod">
          <ac:chgData name="Borislav Varadinov" userId="aeafa21bd817e69b" providerId="LiveId" clId="{13496EEF-CFB6-471E-9150-A66391E16C25}" dt="2020-09-27T14:52:36.324" v="2944" actId="571"/>
          <ac:spMkLst>
            <pc:docMk/>
            <pc:sldMk cId="417105363" sldId="264"/>
            <ac:spMk id="143" creationId="{A140BC7D-B910-414F-B289-9E5E231487EE}"/>
          </ac:spMkLst>
        </pc:spChg>
        <pc:spChg chg="add mod">
          <ac:chgData name="Borislav Varadinov" userId="aeafa21bd817e69b" providerId="LiveId" clId="{13496EEF-CFB6-471E-9150-A66391E16C25}" dt="2020-09-27T14:52:36.324" v="2944" actId="571"/>
          <ac:spMkLst>
            <pc:docMk/>
            <pc:sldMk cId="417105363" sldId="264"/>
            <ac:spMk id="145" creationId="{9B31709C-62F9-421F-A835-BC7AC3C8ABB0}"/>
          </ac:spMkLst>
        </pc:spChg>
        <pc:spChg chg="add mod">
          <ac:chgData name="Borislav Varadinov" userId="aeafa21bd817e69b" providerId="LiveId" clId="{13496EEF-CFB6-471E-9150-A66391E16C25}" dt="2020-09-27T14:52:36.324" v="2944" actId="571"/>
          <ac:spMkLst>
            <pc:docMk/>
            <pc:sldMk cId="417105363" sldId="264"/>
            <ac:spMk id="147" creationId="{841D2D20-0BCE-4E30-ADDC-AB6D57DE3C89}"/>
          </ac:spMkLst>
        </pc:spChg>
        <pc:spChg chg="add mod">
          <ac:chgData name="Borislav Varadinov" userId="aeafa21bd817e69b" providerId="LiveId" clId="{13496EEF-CFB6-471E-9150-A66391E16C25}" dt="2020-09-27T14:52:36.324" v="2944" actId="571"/>
          <ac:spMkLst>
            <pc:docMk/>
            <pc:sldMk cId="417105363" sldId="264"/>
            <ac:spMk id="149" creationId="{FAE7E254-B210-40EB-A28F-7B812A3AF5EF}"/>
          </ac:spMkLst>
        </pc:spChg>
        <pc:spChg chg="add mod">
          <ac:chgData name="Borislav Varadinov" userId="aeafa21bd817e69b" providerId="LiveId" clId="{13496EEF-CFB6-471E-9150-A66391E16C25}" dt="2020-09-27T14:52:51.564" v="2946" actId="571"/>
          <ac:spMkLst>
            <pc:docMk/>
            <pc:sldMk cId="417105363" sldId="264"/>
            <ac:spMk id="156" creationId="{F6B49286-9B83-4686-9CDB-5DB18327EC64}"/>
          </ac:spMkLst>
        </pc:spChg>
        <pc:spChg chg="add mod">
          <ac:chgData name="Borislav Varadinov" userId="aeafa21bd817e69b" providerId="LiveId" clId="{13496EEF-CFB6-471E-9150-A66391E16C25}" dt="2020-09-27T14:52:51.564" v="2946" actId="571"/>
          <ac:spMkLst>
            <pc:docMk/>
            <pc:sldMk cId="417105363" sldId="264"/>
            <ac:spMk id="158" creationId="{24D5E2B8-F9EE-415B-8A3A-72FEB40CF76E}"/>
          </ac:spMkLst>
        </pc:spChg>
        <pc:spChg chg="add mod">
          <ac:chgData name="Borislav Varadinov" userId="aeafa21bd817e69b" providerId="LiveId" clId="{13496EEF-CFB6-471E-9150-A66391E16C25}" dt="2020-09-27T14:52:51.564" v="2946" actId="571"/>
          <ac:spMkLst>
            <pc:docMk/>
            <pc:sldMk cId="417105363" sldId="264"/>
            <ac:spMk id="160" creationId="{54C83AB6-C6DF-4638-8BC7-99677B30B057}"/>
          </ac:spMkLst>
        </pc:spChg>
        <pc:spChg chg="add mod">
          <ac:chgData name="Borislav Varadinov" userId="aeafa21bd817e69b" providerId="LiveId" clId="{13496EEF-CFB6-471E-9150-A66391E16C25}" dt="2020-09-27T14:52:51.564" v="2946" actId="571"/>
          <ac:spMkLst>
            <pc:docMk/>
            <pc:sldMk cId="417105363" sldId="264"/>
            <ac:spMk id="162" creationId="{30859E6E-8BCE-4C98-A2C6-52149EA6A8AC}"/>
          </ac:spMkLst>
        </pc:spChg>
        <pc:spChg chg="add mod">
          <ac:chgData name="Borislav Varadinov" userId="aeafa21bd817e69b" providerId="LiveId" clId="{13496EEF-CFB6-471E-9150-A66391E16C25}" dt="2020-09-27T14:52:51.564" v="2946" actId="571"/>
          <ac:spMkLst>
            <pc:docMk/>
            <pc:sldMk cId="417105363" sldId="264"/>
            <ac:spMk id="164" creationId="{024D73A6-E086-4D24-9D56-C915A32B2565}"/>
          </ac:spMkLst>
        </pc:spChg>
        <pc:spChg chg="add mod">
          <ac:chgData name="Borislav Varadinov" userId="aeafa21bd817e69b" providerId="LiveId" clId="{13496EEF-CFB6-471E-9150-A66391E16C25}" dt="2020-09-27T14:52:51.564" v="2946" actId="571"/>
          <ac:spMkLst>
            <pc:docMk/>
            <pc:sldMk cId="417105363" sldId="264"/>
            <ac:spMk id="166" creationId="{8166DEDE-3C93-438B-A401-D23A9068B822}"/>
          </ac:spMkLst>
        </pc:spChg>
        <pc:spChg chg="add mod">
          <ac:chgData name="Borislav Varadinov" userId="aeafa21bd817e69b" providerId="LiveId" clId="{13496EEF-CFB6-471E-9150-A66391E16C25}" dt="2020-09-27T14:52:51.564" v="2946" actId="571"/>
          <ac:spMkLst>
            <pc:docMk/>
            <pc:sldMk cId="417105363" sldId="264"/>
            <ac:spMk id="168" creationId="{30BCF08C-3075-4DAC-B318-17FB7B7458D2}"/>
          </ac:spMkLst>
        </pc:spChg>
        <pc:spChg chg="add mod">
          <ac:chgData name="Borislav Varadinov" userId="aeafa21bd817e69b" providerId="LiveId" clId="{13496EEF-CFB6-471E-9150-A66391E16C25}" dt="2020-09-27T14:52:51.564" v="2946" actId="571"/>
          <ac:spMkLst>
            <pc:docMk/>
            <pc:sldMk cId="417105363" sldId="264"/>
            <ac:spMk id="170" creationId="{5EDBE64F-8661-4EE6-B7B0-B07E6E4B06C5}"/>
          </ac:spMkLst>
        </pc:spChg>
        <pc:spChg chg="add mod">
          <ac:chgData name="Borislav Varadinov" userId="aeafa21bd817e69b" providerId="LiveId" clId="{13496EEF-CFB6-471E-9150-A66391E16C25}" dt="2020-09-27T14:52:51.564" v="2946" actId="571"/>
          <ac:spMkLst>
            <pc:docMk/>
            <pc:sldMk cId="417105363" sldId="264"/>
            <ac:spMk id="172" creationId="{F5925764-BD21-4E1A-8E5F-20070935C575}"/>
          </ac:spMkLst>
        </pc:spChg>
        <pc:spChg chg="add mod">
          <ac:chgData name="Borislav Varadinov" userId="aeafa21bd817e69b" providerId="LiveId" clId="{13496EEF-CFB6-471E-9150-A66391E16C25}" dt="2020-09-27T14:52:51.564" v="2946" actId="571"/>
          <ac:spMkLst>
            <pc:docMk/>
            <pc:sldMk cId="417105363" sldId="264"/>
            <ac:spMk id="173" creationId="{9929425B-8744-4554-9EBC-67010DCE6786}"/>
          </ac:spMkLst>
        </pc:spChg>
        <pc:spChg chg="add mod">
          <ac:chgData name="Borislav Varadinov" userId="aeafa21bd817e69b" providerId="LiveId" clId="{13496EEF-CFB6-471E-9150-A66391E16C25}" dt="2020-09-27T14:57:05.340" v="3025" actId="1076"/>
          <ac:spMkLst>
            <pc:docMk/>
            <pc:sldMk cId="417105363" sldId="264"/>
            <ac:spMk id="178" creationId="{03E88CDA-8A8F-4634-97A9-7FDAEFF0CD10}"/>
          </ac:spMkLst>
        </pc:spChg>
        <pc:spChg chg="add mod">
          <ac:chgData name="Borislav Varadinov" userId="aeafa21bd817e69b" providerId="LiveId" clId="{13496EEF-CFB6-471E-9150-A66391E16C25}" dt="2020-09-27T15:05:13.553" v="3059" actId="20577"/>
          <ac:spMkLst>
            <pc:docMk/>
            <pc:sldMk cId="417105363" sldId="264"/>
            <ac:spMk id="211" creationId="{999A3810-30CE-4ED5-B4FA-665E0DF644FB}"/>
          </ac:spMkLst>
        </pc:spChg>
        <pc:spChg chg="add mod">
          <ac:chgData name="Borislav Varadinov" userId="aeafa21bd817e69b" providerId="LiveId" clId="{13496EEF-CFB6-471E-9150-A66391E16C25}" dt="2020-09-27T15:14:38.747" v="3268" actId="1076"/>
          <ac:spMkLst>
            <pc:docMk/>
            <pc:sldMk cId="417105363" sldId="264"/>
            <ac:spMk id="212" creationId="{8BBE810D-97B5-4400-BD5B-92DBACDBA809}"/>
          </ac:spMkLst>
        </pc:spChg>
        <pc:spChg chg="add mod">
          <ac:chgData name="Borislav Varadinov" userId="aeafa21bd817e69b" providerId="LiveId" clId="{13496EEF-CFB6-471E-9150-A66391E16C25}" dt="2020-09-27T15:16:56.373" v="3292" actId="20577"/>
          <ac:spMkLst>
            <pc:docMk/>
            <pc:sldMk cId="417105363" sldId="264"/>
            <ac:spMk id="213" creationId="{D28CD103-19BC-4F90-9283-A8B52BAB9049}"/>
          </ac:spMkLst>
        </pc:spChg>
        <pc:cxnChg chg="add mod">
          <ac:chgData name="Borislav Varadinov" userId="aeafa21bd817e69b" providerId="LiveId" clId="{13496EEF-CFB6-471E-9150-A66391E16C25}" dt="2020-09-27T16:13:39.529" v="5019" actId="14100"/>
          <ac:cxnSpMkLst>
            <pc:docMk/>
            <pc:sldMk cId="417105363" sldId="264"/>
            <ac:cxnSpMk id="5" creationId="{F69D6EA9-7D4F-4621-9C7D-10CB66C4BD22}"/>
          </ac:cxnSpMkLst>
        </pc:cxnChg>
        <pc:cxnChg chg="add mod">
          <ac:chgData name="Borislav Varadinov" userId="aeafa21bd817e69b" providerId="LiveId" clId="{13496EEF-CFB6-471E-9150-A66391E16C25}" dt="2020-09-27T15:15:50.755" v="3283" actId="14100"/>
          <ac:cxnSpMkLst>
            <pc:docMk/>
            <pc:sldMk cId="417105363" sldId="264"/>
            <ac:cxnSpMk id="7" creationId="{FD80B971-4107-443D-86F7-0DE6ED4503B9}"/>
          </ac:cxnSpMkLst>
        </pc:cxnChg>
        <pc:cxnChg chg="add mod">
          <ac:chgData name="Borislav Varadinov" userId="aeafa21bd817e69b" providerId="LiveId" clId="{13496EEF-CFB6-471E-9150-A66391E16C25}" dt="2020-09-27T15:15:48.354" v="3282" actId="14100"/>
          <ac:cxnSpMkLst>
            <pc:docMk/>
            <pc:sldMk cId="417105363" sldId="264"/>
            <ac:cxnSpMk id="13" creationId="{0F061431-DB01-44A6-A8C6-BF1BD522216F}"/>
          </ac:cxnSpMkLst>
        </pc:cxnChg>
        <pc:cxnChg chg="add mod">
          <ac:chgData name="Borislav Varadinov" userId="aeafa21bd817e69b" providerId="LiveId" clId="{13496EEF-CFB6-471E-9150-A66391E16C25}" dt="2020-09-27T16:13:29.394" v="5017" actId="1038"/>
          <ac:cxnSpMkLst>
            <pc:docMk/>
            <pc:sldMk cId="417105363" sldId="264"/>
            <ac:cxnSpMk id="14" creationId="{CB6C29BD-CFED-40DA-B738-DEA5D1A97E47}"/>
          </ac:cxnSpMkLst>
        </pc:cxnChg>
        <pc:cxnChg chg="add mod">
          <ac:chgData name="Borislav Varadinov" userId="aeafa21bd817e69b" providerId="LiveId" clId="{13496EEF-CFB6-471E-9150-A66391E16C25}" dt="2020-09-27T16:13:32.999" v="5018" actId="1037"/>
          <ac:cxnSpMkLst>
            <pc:docMk/>
            <pc:sldMk cId="417105363" sldId="264"/>
            <ac:cxnSpMk id="18" creationId="{281AC7D2-A214-4A26-ADB1-04108EF9C5B8}"/>
          </ac:cxnSpMkLst>
        </pc:cxnChg>
        <pc:cxnChg chg="add mod">
          <ac:chgData name="Borislav Varadinov" userId="aeafa21bd817e69b" providerId="LiveId" clId="{13496EEF-CFB6-471E-9150-A66391E16C25}" dt="2020-09-27T15:15:39.739" v="3279" actId="14100"/>
          <ac:cxnSpMkLst>
            <pc:docMk/>
            <pc:sldMk cId="417105363" sldId="264"/>
            <ac:cxnSpMk id="23" creationId="{3CAA26DB-C586-42A1-8FC3-65A8E8ED76A4}"/>
          </ac:cxnSpMkLst>
        </pc:cxnChg>
        <pc:cxnChg chg="add mod">
          <ac:chgData name="Borislav Varadinov" userId="aeafa21bd817e69b" providerId="LiveId" clId="{13496EEF-CFB6-471E-9150-A66391E16C25}" dt="2020-09-27T15:15:54.442" v="3284" actId="14100"/>
          <ac:cxnSpMkLst>
            <pc:docMk/>
            <pc:sldMk cId="417105363" sldId="264"/>
            <ac:cxnSpMk id="27" creationId="{3EA58712-7C28-4F1F-A282-33C8795149FF}"/>
          </ac:cxnSpMkLst>
        </pc:cxnChg>
        <pc:cxnChg chg="add mod">
          <ac:chgData name="Borislav Varadinov" userId="aeafa21bd817e69b" providerId="LiveId" clId="{13496EEF-CFB6-471E-9150-A66391E16C25}" dt="2020-09-27T15:15:57.338" v="3285" actId="14100"/>
          <ac:cxnSpMkLst>
            <pc:docMk/>
            <pc:sldMk cId="417105363" sldId="264"/>
            <ac:cxnSpMk id="41" creationId="{E2D944C0-98C3-4D17-8B59-27E072B0C62B}"/>
          </ac:cxnSpMkLst>
        </pc:cxnChg>
        <pc:cxnChg chg="add del mod">
          <ac:chgData name="Borislav Varadinov" userId="aeafa21bd817e69b" providerId="LiveId" clId="{13496EEF-CFB6-471E-9150-A66391E16C25}" dt="2020-09-27T14:38:36.934" v="2616" actId="478"/>
          <ac:cxnSpMkLst>
            <pc:docMk/>
            <pc:sldMk cId="417105363" sldId="264"/>
            <ac:cxnSpMk id="45" creationId="{2731D7DB-561F-4CD8-B1BB-C9308DF8E29A}"/>
          </ac:cxnSpMkLst>
        </pc:cxnChg>
        <pc:cxnChg chg="add mod">
          <ac:chgData name="Borislav Varadinov" userId="aeafa21bd817e69b" providerId="LiveId" clId="{13496EEF-CFB6-471E-9150-A66391E16C25}" dt="2020-09-27T15:16:00.166" v="3286" actId="14100"/>
          <ac:cxnSpMkLst>
            <pc:docMk/>
            <pc:sldMk cId="417105363" sldId="264"/>
            <ac:cxnSpMk id="47" creationId="{39F315C1-52F5-44BB-B0DF-1D943B542616}"/>
          </ac:cxnSpMkLst>
        </pc:cxnChg>
        <pc:cxnChg chg="add mod">
          <ac:chgData name="Borislav Varadinov" userId="aeafa21bd817e69b" providerId="LiveId" clId="{13496EEF-CFB6-471E-9150-A66391E16C25}" dt="2020-09-27T15:15:39.739" v="3279" actId="14100"/>
          <ac:cxnSpMkLst>
            <pc:docMk/>
            <pc:sldMk cId="417105363" sldId="264"/>
            <ac:cxnSpMk id="51" creationId="{0DF73EA6-E190-4A50-B322-DAF46F178328}"/>
          </ac:cxnSpMkLst>
        </pc:cxnChg>
        <pc:cxnChg chg="add mod">
          <ac:chgData name="Borislav Varadinov" userId="aeafa21bd817e69b" providerId="LiveId" clId="{13496EEF-CFB6-471E-9150-A66391E16C25}" dt="2020-09-27T16:13:11.359" v="5008" actId="1037"/>
          <ac:cxnSpMkLst>
            <pc:docMk/>
            <pc:sldMk cId="417105363" sldId="264"/>
            <ac:cxnSpMk id="55" creationId="{B78490B4-F522-4AF4-8857-FA3F3C1FF160}"/>
          </ac:cxnSpMkLst>
        </pc:cxnChg>
        <pc:cxnChg chg="add mod">
          <ac:chgData name="Borislav Varadinov" userId="aeafa21bd817e69b" providerId="LiveId" clId="{13496EEF-CFB6-471E-9150-A66391E16C25}" dt="2020-09-27T15:15:14.499" v="3275" actId="14100"/>
          <ac:cxnSpMkLst>
            <pc:docMk/>
            <pc:sldMk cId="417105363" sldId="264"/>
            <ac:cxnSpMk id="60" creationId="{62D093D6-AA14-49C3-9114-03307096482B}"/>
          </ac:cxnSpMkLst>
        </pc:cxnChg>
        <pc:cxnChg chg="add mod">
          <ac:chgData name="Borislav Varadinov" userId="aeafa21bd817e69b" providerId="LiveId" clId="{13496EEF-CFB6-471E-9150-A66391E16C25}" dt="2020-09-27T15:15:11.527" v="3274" actId="14100"/>
          <ac:cxnSpMkLst>
            <pc:docMk/>
            <pc:sldMk cId="417105363" sldId="264"/>
            <ac:cxnSpMk id="65" creationId="{400553E3-7F42-4A75-83D3-7D5412BB463F}"/>
          </ac:cxnSpMkLst>
        </pc:cxnChg>
        <pc:cxnChg chg="add mod">
          <ac:chgData name="Borislav Varadinov" userId="aeafa21bd817e69b" providerId="LiveId" clId="{13496EEF-CFB6-471E-9150-A66391E16C25}" dt="2020-09-27T15:15:08.141" v="3273" actId="14100"/>
          <ac:cxnSpMkLst>
            <pc:docMk/>
            <pc:sldMk cId="417105363" sldId="264"/>
            <ac:cxnSpMk id="69" creationId="{26416FA0-8C90-4280-8429-AC2885E3F27A}"/>
          </ac:cxnSpMkLst>
        </pc:cxnChg>
        <pc:cxnChg chg="add mod">
          <ac:chgData name="Borislav Varadinov" userId="aeafa21bd817e69b" providerId="LiveId" clId="{13496EEF-CFB6-471E-9150-A66391E16C25}" dt="2020-09-27T16:13:21.458" v="5015" actId="1038"/>
          <ac:cxnSpMkLst>
            <pc:docMk/>
            <pc:sldMk cId="417105363" sldId="264"/>
            <ac:cxnSpMk id="74" creationId="{A821FAF0-034A-4A1C-8244-70906C2E32DA}"/>
          </ac:cxnSpMkLst>
        </pc:cxnChg>
        <pc:cxnChg chg="add mod">
          <ac:chgData name="Borislav Varadinov" userId="aeafa21bd817e69b" providerId="LiveId" clId="{13496EEF-CFB6-471E-9150-A66391E16C25}" dt="2020-09-27T16:13:14.700" v="5012" actId="1037"/>
          <ac:cxnSpMkLst>
            <pc:docMk/>
            <pc:sldMk cId="417105363" sldId="264"/>
            <ac:cxnSpMk id="78" creationId="{E1E4BF99-5884-427E-9CF8-6586ADCB2294}"/>
          </ac:cxnSpMkLst>
        </pc:cxnChg>
        <pc:cxnChg chg="add mod">
          <ac:chgData name="Borislav Varadinov" userId="aeafa21bd817e69b" providerId="LiveId" clId="{13496EEF-CFB6-471E-9150-A66391E16C25}" dt="2020-09-27T16:13:17.444" v="5014" actId="1037"/>
          <ac:cxnSpMkLst>
            <pc:docMk/>
            <pc:sldMk cId="417105363" sldId="264"/>
            <ac:cxnSpMk id="82" creationId="{2E29B70F-C4FB-44B0-8277-75AC315446F8}"/>
          </ac:cxnSpMkLst>
        </pc:cxnChg>
        <pc:cxnChg chg="add mod">
          <ac:chgData name="Borislav Varadinov" userId="aeafa21bd817e69b" providerId="LiveId" clId="{13496EEF-CFB6-471E-9150-A66391E16C25}" dt="2020-09-27T15:14:26.862" v="3265" actId="14100"/>
          <ac:cxnSpMkLst>
            <pc:docMk/>
            <pc:sldMk cId="417105363" sldId="264"/>
            <ac:cxnSpMk id="86" creationId="{EA0B00C6-EBD8-43B5-A458-97B032C3F886}"/>
          </ac:cxnSpMkLst>
        </pc:cxnChg>
        <pc:cxnChg chg="add mod">
          <ac:chgData name="Borislav Varadinov" userId="aeafa21bd817e69b" providerId="LiveId" clId="{13496EEF-CFB6-471E-9150-A66391E16C25}" dt="2020-09-27T15:13:59.247" v="3209" actId="1038"/>
          <ac:cxnSpMkLst>
            <pc:docMk/>
            <pc:sldMk cId="417105363" sldId="264"/>
            <ac:cxnSpMk id="121" creationId="{53EBBE6D-DE4C-4F97-8019-3EB22B29430B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23" creationId="{1B5FACBF-5130-49CF-9D41-4357DC9A5C69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24" creationId="{E4B9173D-50B3-4E2F-A10B-C1E8162D4A15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25" creationId="{8625E8A8-8C6F-418C-88E7-B5D3131A1342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27" creationId="{51FC9C13-7EC9-4E41-A575-54D14262BE08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29" creationId="{015A9361-4C8A-49E9-BF11-1D75EC0D2158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31" creationId="{C5F1C56B-257A-4153-BA21-0F98BDE26FB3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33" creationId="{9D249A95-3501-4C5F-9501-EA37031408A2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35" creationId="{D7D8C93E-AA8B-4DD9-A3E6-5A8E67007A04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36" creationId="{DBB37BB6-F0F1-4B75-9EC6-178882CBCF6C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37" creationId="{F66A144B-27AE-48E1-987B-8F0DB502BF61}"/>
          </ac:cxnSpMkLst>
        </pc:cxnChg>
        <pc:cxnChg chg="add mod">
          <ac:chgData name="Borislav Varadinov" userId="aeafa21bd817e69b" providerId="LiveId" clId="{13496EEF-CFB6-471E-9150-A66391E16C25}" dt="2020-09-27T14:52:32.189" v="2942" actId="571"/>
          <ac:cxnSpMkLst>
            <pc:docMk/>
            <pc:sldMk cId="417105363" sldId="264"/>
            <ac:cxnSpMk id="138" creationId="{07DA9D95-E99B-41FB-8D9D-18D965FCB234}"/>
          </ac:cxnSpMkLst>
        </pc:cxnChg>
        <pc:cxnChg chg="add mod">
          <ac:chgData name="Borislav Varadinov" userId="aeafa21bd817e69b" providerId="LiveId" clId="{13496EEF-CFB6-471E-9150-A66391E16C25}" dt="2020-09-27T14:52:36.324" v="2944" actId="571"/>
          <ac:cxnSpMkLst>
            <pc:docMk/>
            <pc:sldMk cId="417105363" sldId="264"/>
            <ac:cxnSpMk id="139" creationId="{66665653-F2A4-4829-9DBA-13BAFDD42251}"/>
          </ac:cxnSpMkLst>
        </pc:cxnChg>
        <pc:cxnChg chg="add mod">
          <ac:chgData name="Borislav Varadinov" userId="aeafa21bd817e69b" providerId="LiveId" clId="{13496EEF-CFB6-471E-9150-A66391E16C25}" dt="2020-09-27T14:52:36.324" v="2944" actId="571"/>
          <ac:cxnSpMkLst>
            <pc:docMk/>
            <pc:sldMk cId="417105363" sldId="264"/>
            <ac:cxnSpMk id="140" creationId="{0EA9779E-0887-47B2-8CE3-F3243B614807}"/>
          </ac:cxnSpMkLst>
        </pc:cxnChg>
        <pc:cxnChg chg="add mod">
          <ac:chgData name="Borislav Varadinov" userId="aeafa21bd817e69b" providerId="LiveId" clId="{13496EEF-CFB6-471E-9150-A66391E16C25}" dt="2020-09-27T14:52:36.324" v="2944" actId="571"/>
          <ac:cxnSpMkLst>
            <pc:docMk/>
            <pc:sldMk cId="417105363" sldId="264"/>
            <ac:cxnSpMk id="142" creationId="{41910251-C8B4-4018-8363-297A4D2ADFDB}"/>
          </ac:cxnSpMkLst>
        </pc:cxnChg>
        <pc:cxnChg chg="add mod">
          <ac:chgData name="Borislav Varadinov" userId="aeafa21bd817e69b" providerId="LiveId" clId="{13496EEF-CFB6-471E-9150-A66391E16C25}" dt="2020-09-27T14:52:36.324" v="2944" actId="571"/>
          <ac:cxnSpMkLst>
            <pc:docMk/>
            <pc:sldMk cId="417105363" sldId="264"/>
            <ac:cxnSpMk id="144" creationId="{34CF8AEB-686F-424A-8114-FCC2A6A7003A}"/>
          </ac:cxnSpMkLst>
        </pc:cxnChg>
        <pc:cxnChg chg="add mod">
          <ac:chgData name="Borislav Varadinov" userId="aeafa21bd817e69b" providerId="LiveId" clId="{13496EEF-CFB6-471E-9150-A66391E16C25}" dt="2020-09-27T14:52:36.324" v="2944" actId="571"/>
          <ac:cxnSpMkLst>
            <pc:docMk/>
            <pc:sldMk cId="417105363" sldId="264"/>
            <ac:cxnSpMk id="146" creationId="{11E200F9-98B2-43C9-8BFF-D47D2D8AE8E7}"/>
          </ac:cxnSpMkLst>
        </pc:cxnChg>
        <pc:cxnChg chg="add mod">
          <ac:chgData name="Borislav Varadinov" userId="aeafa21bd817e69b" providerId="LiveId" clId="{13496EEF-CFB6-471E-9150-A66391E16C25}" dt="2020-09-27T14:52:36.324" v="2944" actId="571"/>
          <ac:cxnSpMkLst>
            <pc:docMk/>
            <pc:sldMk cId="417105363" sldId="264"/>
            <ac:cxnSpMk id="148" creationId="{3A7E78C9-ABDF-4525-8199-4A8BC31541CB}"/>
          </ac:cxnSpMkLst>
        </pc:cxnChg>
        <pc:cxnChg chg="add mod">
          <ac:chgData name="Borislav Varadinov" userId="aeafa21bd817e69b" providerId="LiveId" clId="{13496EEF-CFB6-471E-9150-A66391E16C25}" dt="2020-09-27T14:52:36.324" v="2944" actId="571"/>
          <ac:cxnSpMkLst>
            <pc:docMk/>
            <pc:sldMk cId="417105363" sldId="264"/>
            <ac:cxnSpMk id="150" creationId="{CB236386-211B-47BE-93B3-32745A83BF7B}"/>
          </ac:cxnSpMkLst>
        </pc:cxnChg>
        <pc:cxnChg chg="add mod">
          <ac:chgData name="Borislav Varadinov" userId="aeafa21bd817e69b" providerId="LiveId" clId="{13496EEF-CFB6-471E-9150-A66391E16C25}" dt="2020-09-27T14:52:36.324" v="2944" actId="571"/>
          <ac:cxnSpMkLst>
            <pc:docMk/>
            <pc:sldMk cId="417105363" sldId="264"/>
            <ac:cxnSpMk id="151" creationId="{2912C4F3-728A-4CC8-BF7F-4E49ED4FFA65}"/>
          </ac:cxnSpMkLst>
        </pc:cxnChg>
        <pc:cxnChg chg="add mod">
          <ac:chgData name="Borislav Varadinov" userId="aeafa21bd817e69b" providerId="LiveId" clId="{13496EEF-CFB6-471E-9150-A66391E16C25}" dt="2020-09-27T14:52:36.324" v="2944" actId="571"/>
          <ac:cxnSpMkLst>
            <pc:docMk/>
            <pc:sldMk cId="417105363" sldId="264"/>
            <ac:cxnSpMk id="152" creationId="{F4E0257B-AC70-4551-8EF8-BA22BCCFCD46}"/>
          </ac:cxnSpMkLst>
        </pc:cxnChg>
        <pc:cxnChg chg="add mod">
          <ac:chgData name="Borislav Varadinov" userId="aeafa21bd817e69b" providerId="LiveId" clId="{13496EEF-CFB6-471E-9150-A66391E16C25}" dt="2020-09-27T14:52:36.324" v="2944" actId="571"/>
          <ac:cxnSpMkLst>
            <pc:docMk/>
            <pc:sldMk cId="417105363" sldId="264"/>
            <ac:cxnSpMk id="153" creationId="{3E3F4A66-8492-4C49-BF87-426DD1369275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54" creationId="{5BFDCAEB-0E42-44C6-892A-FAAD8FEC615C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55" creationId="{F5396775-8D7E-4C15-8CDF-C259ED257A9C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57" creationId="{D0FB0071-B641-4BBA-AF7D-83B7645D41D5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59" creationId="{FF52EC50-CB71-4C4B-A850-834D81AA43E8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61" creationId="{84176328-56BB-4257-B472-2F06A663A3CE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63" creationId="{B0D57675-25B2-4F09-9CFB-6498A784F0DF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65" creationId="{F7CB6565-F623-4D6C-8632-1B168C514D3E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67" creationId="{6B4A0DE6-9500-4854-B052-BCE99452E311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69" creationId="{7373622D-8F25-4F6F-B6DA-15C540103174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71" creationId="{82BA6227-1915-4B2D-B945-9FB4D78BB6E0}"/>
          </ac:cxnSpMkLst>
        </pc:cxnChg>
        <pc:cxnChg chg="add mod">
          <ac:chgData name="Borislav Varadinov" userId="aeafa21bd817e69b" providerId="LiveId" clId="{13496EEF-CFB6-471E-9150-A66391E16C25}" dt="2020-09-27T14:52:51.564" v="2946" actId="571"/>
          <ac:cxnSpMkLst>
            <pc:docMk/>
            <pc:sldMk cId="417105363" sldId="264"/>
            <ac:cxnSpMk id="174" creationId="{DC877822-E4C1-4BF2-BB1E-FB2D36D0A24C}"/>
          </ac:cxnSpMkLst>
        </pc:cxnChg>
        <pc:cxnChg chg="add mod">
          <ac:chgData name="Borislav Varadinov" userId="aeafa21bd817e69b" providerId="LiveId" clId="{13496EEF-CFB6-471E-9150-A66391E16C25}" dt="2020-09-27T16:13:06.823" v="5005" actId="1038"/>
          <ac:cxnSpMkLst>
            <pc:docMk/>
            <pc:sldMk cId="417105363" sldId="264"/>
            <ac:cxnSpMk id="175" creationId="{069466E3-48CF-4E6E-BC01-C67F37C3EB6C}"/>
          </ac:cxnSpMkLst>
        </pc:cxnChg>
        <pc:cxnChg chg="add mod">
          <ac:chgData name="Borislav Varadinov" userId="aeafa21bd817e69b" providerId="LiveId" clId="{13496EEF-CFB6-471E-9150-A66391E16C25}" dt="2020-09-27T15:14:33.296" v="3267" actId="1076"/>
          <ac:cxnSpMkLst>
            <pc:docMk/>
            <pc:sldMk cId="417105363" sldId="264"/>
            <ac:cxnSpMk id="215" creationId="{770F5DAA-05C3-48E2-83FD-4106449A1740}"/>
          </ac:cxnSpMkLst>
        </pc:cxnChg>
        <pc:cxnChg chg="add mod">
          <ac:chgData name="Borislav Varadinov" userId="aeafa21bd817e69b" providerId="LiveId" clId="{13496EEF-CFB6-471E-9150-A66391E16C25}" dt="2020-09-27T15:14:43.481" v="3269" actId="1076"/>
          <ac:cxnSpMkLst>
            <pc:docMk/>
            <pc:sldMk cId="417105363" sldId="264"/>
            <ac:cxnSpMk id="221" creationId="{B03A854F-330E-457A-A6B8-19D50357A25E}"/>
          </ac:cxnSpMkLst>
        </pc:cxnChg>
        <pc:cxnChg chg="add mod">
          <ac:chgData name="Borislav Varadinov" userId="aeafa21bd817e69b" providerId="LiveId" clId="{13496EEF-CFB6-471E-9150-A66391E16C25}" dt="2020-09-27T15:14:47.855" v="3270" actId="1076"/>
          <ac:cxnSpMkLst>
            <pc:docMk/>
            <pc:sldMk cId="417105363" sldId="264"/>
            <ac:cxnSpMk id="222" creationId="{01720697-2A58-46B3-8FED-BA5E5295C1AA}"/>
          </ac:cxnSpMkLst>
        </pc:cxnChg>
      </pc:sldChg>
      <pc:sldChg chg="del">
        <pc:chgData name="Borislav Varadinov" userId="aeafa21bd817e69b" providerId="LiveId" clId="{13496EEF-CFB6-471E-9150-A66391E16C25}" dt="2020-09-27T12:44:09.567" v="2" actId="47"/>
        <pc:sldMkLst>
          <pc:docMk/>
          <pc:sldMk cId="2530270807" sldId="264"/>
        </pc:sldMkLst>
      </pc:sldChg>
      <pc:sldChg chg="del">
        <pc:chgData name="Borislav Varadinov" userId="aeafa21bd817e69b" providerId="LiveId" clId="{13496EEF-CFB6-471E-9150-A66391E16C25}" dt="2020-09-27T12:44:11.118" v="5" actId="47"/>
        <pc:sldMkLst>
          <pc:docMk/>
          <pc:sldMk cId="2255368969" sldId="265"/>
        </pc:sldMkLst>
      </pc:sldChg>
      <pc:sldChg chg="addSp delSp modSp new mod">
        <pc:chgData name="Borislav Varadinov" userId="aeafa21bd817e69b" providerId="LiveId" clId="{13496EEF-CFB6-471E-9150-A66391E16C25}" dt="2020-09-27T15:44:19.138" v="4246" actId="14100"/>
        <pc:sldMkLst>
          <pc:docMk/>
          <pc:sldMk cId="3610984625" sldId="265"/>
        </pc:sldMkLst>
        <pc:spChg chg="mod">
          <ac:chgData name="Borislav Varadinov" userId="aeafa21bd817e69b" providerId="LiveId" clId="{13496EEF-CFB6-471E-9150-A66391E16C25}" dt="2020-09-27T15:26:34.097" v="3812" actId="20577"/>
          <ac:spMkLst>
            <pc:docMk/>
            <pc:sldMk cId="3610984625" sldId="265"/>
            <ac:spMk id="2" creationId="{2A5DC4F2-29B0-46B2-8EA9-2B34F6A89351}"/>
          </ac:spMkLst>
        </pc:spChg>
        <pc:spChg chg="del">
          <ac:chgData name="Borislav Varadinov" userId="aeafa21bd817e69b" providerId="LiveId" clId="{13496EEF-CFB6-471E-9150-A66391E16C25}" dt="2020-09-27T15:26:47.622" v="3815" actId="478"/>
          <ac:spMkLst>
            <pc:docMk/>
            <pc:sldMk cId="3610984625" sldId="265"/>
            <ac:spMk id="3" creationId="{BB2BD8A2-77C7-45AC-A7F6-7F1613C8177D}"/>
          </ac:spMkLst>
        </pc:spChg>
        <pc:spChg chg="add del">
          <ac:chgData name="Borislav Varadinov" userId="aeafa21bd817e69b" providerId="LiveId" clId="{13496EEF-CFB6-471E-9150-A66391E16C25}" dt="2020-09-27T15:26:42.851" v="3814" actId="11529"/>
          <ac:spMkLst>
            <pc:docMk/>
            <pc:sldMk cId="3610984625" sldId="265"/>
            <ac:spMk id="4" creationId="{9A304A7D-CFA7-4F4D-A647-C4D711ADFC47}"/>
          </ac:spMkLst>
        </pc:spChg>
        <pc:spChg chg="add mod">
          <ac:chgData name="Borislav Varadinov" userId="aeafa21bd817e69b" providerId="LiveId" clId="{13496EEF-CFB6-471E-9150-A66391E16C25}" dt="2020-09-27T15:37:29.070" v="4126" actId="164"/>
          <ac:spMkLst>
            <pc:docMk/>
            <pc:sldMk cId="3610984625" sldId="265"/>
            <ac:spMk id="5" creationId="{F15DE625-15EE-4C19-9DF3-BE1A5F620114}"/>
          </ac:spMkLst>
        </pc:spChg>
        <pc:spChg chg="add mod">
          <ac:chgData name="Borislav Varadinov" userId="aeafa21bd817e69b" providerId="LiveId" clId="{13496EEF-CFB6-471E-9150-A66391E16C25}" dt="2020-09-27T15:37:51.253" v="4133" actId="164"/>
          <ac:spMkLst>
            <pc:docMk/>
            <pc:sldMk cId="3610984625" sldId="265"/>
            <ac:spMk id="6" creationId="{F7000CF1-1EF4-4D45-991A-73E20A7B20FA}"/>
          </ac:spMkLst>
        </pc:spChg>
        <pc:spChg chg="add mod">
          <ac:chgData name="Borislav Varadinov" userId="aeafa21bd817e69b" providerId="LiveId" clId="{13496EEF-CFB6-471E-9150-A66391E16C25}" dt="2020-09-27T15:38:34.649" v="4145" actId="164"/>
          <ac:spMkLst>
            <pc:docMk/>
            <pc:sldMk cId="3610984625" sldId="265"/>
            <ac:spMk id="7" creationId="{3955C315-7730-4BB9-BF61-24382B8ADBDE}"/>
          </ac:spMkLst>
        </pc:spChg>
        <pc:spChg chg="add mod">
          <ac:chgData name="Borislav Varadinov" userId="aeafa21bd817e69b" providerId="LiveId" clId="{13496EEF-CFB6-471E-9150-A66391E16C25}" dt="2020-09-27T15:38:44.312" v="4150" actId="571"/>
          <ac:spMkLst>
            <pc:docMk/>
            <pc:sldMk cId="3610984625" sldId="265"/>
            <ac:spMk id="8" creationId="{BB841F33-12CD-4C46-A85A-46E8D47C6D80}"/>
          </ac:spMkLst>
        </pc:spChg>
        <pc:spChg chg="add mod">
          <ac:chgData name="Borislav Varadinov" userId="aeafa21bd817e69b" providerId="LiveId" clId="{13496EEF-CFB6-471E-9150-A66391E16C25}" dt="2020-09-27T15:37:38.343" v="4128" actId="164"/>
          <ac:spMkLst>
            <pc:docMk/>
            <pc:sldMk cId="3610984625" sldId="265"/>
            <ac:spMk id="9" creationId="{01D9CC9C-278C-4459-909B-937F09B415DB}"/>
          </ac:spMkLst>
        </pc:spChg>
        <pc:spChg chg="add mod">
          <ac:chgData name="Borislav Varadinov" userId="aeafa21bd817e69b" providerId="LiveId" clId="{13496EEF-CFB6-471E-9150-A66391E16C25}" dt="2020-09-27T15:37:45.570" v="4131" actId="164"/>
          <ac:spMkLst>
            <pc:docMk/>
            <pc:sldMk cId="3610984625" sldId="265"/>
            <ac:spMk id="10" creationId="{B1A6CEC2-F560-4AC3-A289-532D8E1A26DD}"/>
          </ac:spMkLst>
        </pc:spChg>
        <pc:spChg chg="add mod">
          <ac:chgData name="Borislav Varadinov" userId="aeafa21bd817e69b" providerId="LiveId" clId="{13496EEF-CFB6-471E-9150-A66391E16C25}" dt="2020-09-27T15:37:45.570" v="4131" actId="164"/>
          <ac:spMkLst>
            <pc:docMk/>
            <pc:sldMk cId="3610984625" sldId="265"/>
            <ac:spMk id="11" creationId="{3D113661-D35C-4E41-A8B3-3653D0BC37B3}"/>
          </ac:spMkLst>
        </pc:spChg>
        <pc:spChg chg="add mod">
          <ac:chgData name="Borislav Varadinov" userId="aeafa21bd817e69b" providerId="LiveId" clId="{13496EEF-CFB6-471E-9150-A66391E16C25}" dt="2020-09-27T15:37:51.253" v="4133" actId="164"/>
          <ac:spMkLst>
            <pc:docMk/>
            <pc:sldMk cId="3610984625" sldId="265"/>
            <ac:spMk id="12" creationId="{7C76018C-F2B5-4EA5-A269-3D9F677F89DB}"/>
          </ac:spMkLst>
        </pc:spChg>
        <pc:spChg chg="add mod">
          <ac:chgData name="Borislav Varadinov" userId="aeafa21bd817e69b" providerId="LiveId" clId="{13496EEF-CFB6-471E-9150-A66391E16C25}" dt="2020-09-27T15:32:02.732" v="4052" actId="571"/>
          <ac:spMkLst>
            <pc:docMk/>
            <pc:sldMk cId="3610984625" sldId="265"/>
            <ac:spMk id="13" creationId="{0BBC8EDE-8DB1-492C-9FBA-2A20467538AF}"/>
          </ac:spMkLst>
        </pc:spChg>
        <pc:spChg chg="add mod">
          <ac:chgData name="Borislav Varadinov" userId="aeafa21bd817e69b" providerId="LiveId" clId="{13496EEF-CFB6-471E-9150-A66391E16C25}" dt="2020-09-27T15:38:49.118" v="4152" actId="1076"/>
          <ac:spMkLst>
            <pc:docMk/>
            <pc:sldMk cId="3610984625" sldId="265"/>
            <ac:spMk id="14" creationId="{4A8632F1-FBD6-49E4-A295-CBC177D93A73}"/>
          </ac:spMkLst>
        </pc:spChg>
        <pc:spChg chg="add mod">
          <ac:chgData name="Borislav Varadinov" userId="aeafa21bd817e69b" providerId="LiveId" clId="{13496EEF-CFB6-471E-9150-A66391E16C25}" dt="2020-09-27T15:38:34.649" v="4145" actId="164"/>
          <ac:spMkLst>
            <pc:docMk/>
            <pc:sldMk cId="3610984625" sldId="265"/>
            <ac:spMk id="15" creationId="{3C00D1F0-41BC-4322-8CAA-7643AD2D3500}"/>
          </ac:spMkLst>
        </pc:spChg>
        <pc:spChg chg="add mod">
          <ac:chgData name="Borislav Varadinov" userId="aeafa21bd817e69b" providerId="LiveId" clId="{13496EEF-CFB6-471E-9150-A66391E16C25}" dt="2020-09-27T15:37:29.070" v="4126" actId="164"/>
          <ac:spMkLst>
            <pc:docMk/>
            <pc:sldMk cId="3610984625" sldId="265"/>
            <ac:spMk id="16" creationId="{8AD93B4C-A575-471F-9231-E2E7FBFF491E}"/>
          </ac:spMkLst>
        </pc:spChg>
        <pc:spChg chg="add mod">
          <ac:chgData name="Borislav Varadinov" userId="aeafa21bd817e69b" providerId="LiveId" clId="{13496EEF-CFB6-471E-9150-A66391E16C25}" dt="2020-09-27T15:37:38.343" v="4128" actId="164"/>
          <ac:spMkLst>
            <pc:docMk/>
            <pc:sldMk cId="3610984625" sldId="265"/>
            <ac:spMk id="17" creationId="{1A65BDE5-C796-484A-91DC-54987A447853}"/>
          </ac:spMkLst>
        </pc:spChg>
        <pc:spChg chg="add mod">
          <ac:chgData name="Borislav Varadinov" userId="aeafa21bd817e69b" providerId="LiveId" clId="{13496EEF-CFB6-471E-9150-A66391E16C25}" dt="2020-09-27T15:38:18.126" v="4144" actId="571"/>
          <ac:spMkLst>
            <pc:docMk/>
            <pc:sldMk cId="3610984625" sldId="265"/>
            <ac:spMk id="23" creationId="{5806F22B-B971-42A4-83F4-DEFE3C888D94}"/>
          </ac:spMkLst>
        </pc:spChg>
        <pc:spChg chg="add mod">
          <ac:chgData name="Borislav Varadinov" userId="aeafa21bd817e69b" providerId="LiveId" clId="{13496EEF-CFB6-471E-9150-A66391E16C25}" dt="2020-09-27T15:38:44.312" v="4150" actId="571"/>
          <ac:spMkLst>
            <pc:docMk/>
            <pc:sldMk cId="3610984625" sldId="265"/>
            <ac:spMk id="25" creationId="{6FC12D07-768A-4860-A779-11F6C6956479}"/>
          </ac:spMkLst>
        </pc:spChg>
        <pc:spChg chg="add del mod">
          <ac:chgData name="Borislav Varadinov" userId="aeafa21bd817e69b" providerId="LiveId" clId="{13496EEF-CFB6-471E-9150-A66391E16C25}" dt="2020-09-27T15:40:24.395" v="4165" actId="478"/>
          <ac:spMkLst>
            <pc:docMk/>
            <pc:sldMk cId="3610984625" sldId="265"/>
            <ac:spMk id="26" creationId="{92DF4B51-3B21-4BA9-8A72-BCA5A9FEBFCE}"/>
          </ac:spMkLst>
        </pc:spChg>
        <pc:spChg chg="add del mod">
          <ac:chgData name="Borislav Varadinov" userId="aeafa21bd817e69b" providerId="LiveId" clId="{13496EEF-CFB6-471E-9150-A66391E16C25}" dt="2020-09-27T15:41:30.059" v="4186" actId="478"/>
          <ac:spMkLst>
            <pc:docMk/>
            <pc:sldMk cId="3610984625" sldId="265"/>
            <ac:spMk id="27" creationId="{5606EBF9-8BF8-4A4C-8FA4-88EE6750AD45}"/>
          </ac:spMkLst>
        </pc:spChg>
        <pc:spChg chg="add mod">
          <ac:chgData name="Borislav Varadinov" userId="aeafa21bd817e69b" providerId="LiveId" clId="{13496EEF-CFB6-471E-9150-A66391E16C25}" dt="2020-09-27T15:44:19.138" v="4246" actId="14100"/>
          <ac:spMkLst>
            <pc:docMk/>
            <pc:sldMk cId="3610984625" sldId="265"/>
            <ac:spMk id="28" creationId="{65666B4D-0038-42CB-8D3F-F4F15F5D3874}"/>
          </ac:spMkLst>
        </pc:spChg>
        <pc:spChg chg="add mod">
          <ac:chgData name="Borislav Varadinov" userId="aeafa21bd817e69b" providerId="LiveId" clId="{13496EEF-CFB6-471E-9150-A66391E16C25}" dt="2020-09-27T15:41:33.678" v="4187" actId="1076"/>
          <ac:spMkLst>
            <pc:docMk/>
            <pc:sldMk cId="3610984625" sldId="265"/>
            <ac:spMk id="29" creationId="{E69D80E1-8CB4-4383-A442-1633A0D2BDCF}"/>
          </ac:spMkLst>
        </pc:spChg>
        <pc:spChg chg="add mod">
          <ac:chgData name="Borislav Varadinov" userId="aeafa21bd817e69b" providerId="LiveId" clId="{13496EEF-CFB6-471E-9150-A66391E16C25}" dt="2020-09-27T15:43:53.378" v="4242" actId="1076"/>
          <ac:spMkLst>
            <pc:docMk/>
            <pc:sldMk cId="3610984625" sldId="265"/>
            <ac:spMk id="30" creationId="{58ACA81E-C96B-444D-80A9-02D600931BA6}"/>
          </ac:spMkLst>
        </pc:spChg>
        <pc:spChg chg="add mod">
          <ac:chgData name="Borislav Varadinov" userId="aeafa21bd817e69b" providerId="LiveId" clId="{13496EEF-CFB6-471E-9150-A66391E16C25}" dt="2020-09-27T15:42:51.121" v="4215" actId="1076"/>
          <ac:spMkLst>
            <pc:docMk/>
            <pc:sldMk cId="3610984625" sldId="265"/>
            <ac:spMk id="31" creationId="{D871A4F5-6BD8-4946-BC3B-262C7C7B4A59}"/>
          </ac:spMkLst>
        </pc:spChg>
        <pc:spChg chg="add mod">
          <ac:chgData name="Borislav Varadinov" userId="aeafa21bd817e69b" providerId="LiveId" clId="{13496EEF-CFB6-471E-9150-A66391E16C25}" dt="2020-09-27T15:43:27.051" v="4235" actId="1076"/>
          <ac:spMkLst>
            <pc:docMk/>
            <pc:sldMk cId="3610984625" sldId="265"/>
            <ac:spMk id="32" creationId="{A4BEC426-0462-4E1D-B0EB-B4228401B148}"/>
          </ac:spMkLst>
        </pc:spChg>
        <pc:spChg chg="add mod">
          <ac:chgData name="Borislav Varadinov" userId="aeafa21bd817e69b" providerId="LiveId" clId="{13496EEF-CFB6-471E-9150-A66391E16C25}" dt="2020-09-27T15:43:51.049" v="4241" actId="1076"/>
          <ac:spMkLst>
            <pc:docMk/>
            <pc:sldMk cId="3610984625" sldId="265"/>
            <ac:spMk id="33" creationId="{1A4E5CD7-79D9-4D15-9A0B-73AE96FCFD4E}"/>
          </ac:spMkLst>
        </pc:spChg>
        <pc:grpChg chg="add mod ord">
          <ac:chgData name="Borislav Varadinov" userId="aeafa21bd817e69b" providerId="LiveId" clId="{13496EEF-CFB6-471E-9150-A66391E16C25}" dt="2020-09-27T15:43:32.022" v="4237" actId="166"/>
          <ac:grpSpMkLst>
            <pc:docMk/>
            <pc:sldMk cId="3610984625" sldId="265"/>
            <ac:grpSpMk id="18" creationId="{16F27635-224E-4342-A1D2-8A6095BBD302}"/>
          </ac:grpSpMkLst>
        </pc:grpChg>
        <pc:grpChg chg="add mod ord">
          <ac:chgData name="Borislav Varadinov" userId="aeafa21bd817e69b" providerId="LiveId" clId="{13496EEF-CFB6-471E-9150-A66391E16C25}" dt="2020-09-27T15:43:08.367" v="4220" actId="166"/>
          <ac:grpSpMkLst>
            <pc:docMk/>
            <pc:sldMk cId="3610984625" sldId="265"/>
            <ac:grpSpMk id="19" creationId="{0B5180EC-FD76-40EC-95A8-03BC6041325A}"/>
          </ac:grpSpMkLst>
        </pc:grpChg>
        <pc:grpChg chg="add mod ord">
          <ac:chgData name="Borislav Varadinov" userId="aeafa21bd817e69b" providerId="LiveId" clId="{13496EEF-CFB6-471E-9150-A66391E16C25}" dt="2020-09-27T15:42:54.108" v="4216" actId="166"/>
          <ac:grpSpMkLst>
            <pc:docMk/>
            <pc:sldMk cId="3610984625" sldId="265"/>
            <ac:grpSpMk id="20" creationId="{3FE0D22E-D562-44D3-B808-505F4E86D749}"/>
          </ac:grpSpMkLst>
        </pc:grpChg>
        <pc:grpChg chg="add mod ord">
          <ac:chgData name="Borislav Varadinov" userId="aeafa21bd817e69b" providerId="LiveId" clId="{13496EEF-CFB6-471E-9150-A66391E16C25}" dt="2020-09-27T15:42:31.445" v="4209" actId="166"/>
          <ac:grpSpMkLst>
            <pc:docMk/>
            <pc:sldMk cId="3610984625" sldId="265"/>
            <ac:grpSpMk id="21" creationId="{F5343B2D-34DE-4051-A159-C935F3C30BD2}"/>
          </ac:grpSpMkLst>
        </pc:grpChg>
        <pc:grpChg chg="add mod ord">
          <ac:chgData name="Borislav Varadinov" userId="aeafa21bd817e69b" providerId="LiveId" clId="{13496EEF-CFB6-471E-9150-A66391E16C25}" dt="2020-09-27T15:42:11.322" v="4201" actId="166"/>
          <ac:grpSpMkLst>
            <pc:docMk/>
            <pc:sldMk cId="3610984625" sldId="265"/>
            <ac:grpSpMk id="22" creationId="{F23BC083-ABAD-45F0-BDE5-95E74B558E0F}"/>
          </ac:grpSpMkLst>
        </pc:grpChg>
        <pc:grpChg chg="add mod ord">
          <ac:chgData name="Borislav Varadinov" userId="aeafa21bd817e69b" providerId="LiveId" clId="{13496EEF-CFB6-471E-9150-A66391E16C25}" dt="2020-09-27T15:42:04.158" v="4199" actId="166"/>
          <ac:grpSpMkLst>
            <pc:docMk/>
            <pc:sldMk cId="3610984625" sldId="265"/>
            <ac:grpSpMk id="24" creationId="{EB1A939E-171D-4DE7-A455-B99F5B97AA11}"/>
          </ac:grpSpMkLst>
        </pc:grpChg>
      </pc:sldChg>
      <pc:sldChg chg="modSp new mod">
        <pc:chgData name="Borislav Varadinov" userId="aeafa21bd817e69b" providerId="LiveId" clId="{13496EEF-CFB6-471E-9150-A66391E16C25}" dt="2020-09-27T15:46:55.755" v="4273" actId="20577"/>
        <pc:sldMkLst>
          <pc:docMk/>
          <pc:sldMk cId="3236666" sldId="266"/>
        </pc:sldMkLst>
        <pc:spChg chg="mod">
          <ac:chgData name="Borislav Varadinov" userId="aeafa21bd817e69b" providerId="LiveId" clId="{13496EEF-CFB6-471E-9150-A66391E16C25}" dt="2020-09-27T15:46:20.205" v="4265" actId="20577"/>
          <ac:spMkLst>
            <pc:docMk/>
            <pc:sldMk cId="3236666" sldId="266"/>
            <ac:spMk id="2" creationId="{26530EF2-08AF-4CD1-A7EA-6E0CF2A0F544}"/>
          </ac:spMkLst>
        </pc:spChg>
        <pc:spChg chg="mod">
          <ac:chgData name="Borislav Varadinov" userId="aeafa21bd817e69b" providerId="LiveId" clId="{13496EEF-CFB6-471E-9150-A66391E16C25}" dt="2020-09-27T15:46:55.755" v="4273" actId="20577"/>
          <ac:spMkLst>
            <pc:docMk/>
            <pc:sldMk cId="3236666" sldId="266"/>
            <ac:spMk id="3" creationId="{B526F58D-FEBD-40C3-8D42-49B091D5E3AF}"/>
          </ac:spMkLst>
        </pc:spChg>
      </pc:sldChg>
      <pc:sldChg chg="modSp new mod">
        <pc:chgData name="Borislav Varadinov" userId="aeafa21bd817e69b" providerId="LiveId" clId="{13496EEF-CFB6-471E-9150-A66391E16C25}" dt="2020-09-27T15:47:59.183" v="4339" actId="20577"/>
        <pc:sldMkLst>
          <pc:docMk/>
          <pc:sldMk cId="2433538328" sldId="267"/>
        </pc:sldMkLst>
        <pc:spChg chg="mod">
          <ac:chgData name="Borislav Varadinov" userId="aeafa21bd817e69b" providerId="LiveId" clId="{13496EEF-CFB6-471E-9150-A66391E16C25}" dt="2020-09-27T15:47:49.550" v="4319" actId="20577"/>
          <ac:spMkLst>
            <pc:docMk/>
            <pc:sldMk cId="2433538328" sldId="267"/>
            <ac:spMk id="2" creationId="{E24B6E25-DA5E-434B-9267-BA2B4757C2EB}"/>
          </ac:spMkLst>
        </pc:spChg>
        <pc:spChg chg="mod">
          <ac:chgData name="Borislav Varadinov" userId="aeafa21bd817e69b" providerId="LiveId" clId="{13496EEF-CFB6-471E-9150-A66391E16C25}" dt="2020-09-27T15:47:59.183" v="4339" actId="20577"/>
          <ac:spMkLst>
            <pc:docMk/>
            <pc:sldMk cId="2433538328" sldId="267"/>
            <ac:spMk id="3" creationId="{A3B90F8A-8345-4BDF-915B-5F9FE586A4B7}"/>
          </ac:spMkLst>
        </pc:spChg>
      </pc:sldChg>
      <pc:sldChg chg="modSp new mod">
        <pc:chgData name="Borislav Varadinov" userId="aeafa21bd817e69b" providerId="LiveId" clId="{13496EEF-CFB6-471E-9150-A66391E16C25}" dt="2020-09-27T15:48:16.279" v="4361" actId="20577"/>
        <pc:sldMkLst>
          <pc:docMk/>
          <pc:sldMk cId="3058063189" sldId="268"/>
        </pc:sldMkLst>
        <pc:spChg chg="mod">
          <ac:chgData name="Borislav Varadinov" userId="aeafa21bd817e69b" providerId="LiveId" clId="{13496EEF-CFB6-471E-9150-A66391E16C25}" dt="2020-09-27T15:48:06.231" v="4356" actId="20577"/>
          <ac:spMkLst>
            <pc:docMk/>
            <pc:sldMk cId="3058063189" sldId="268"/>
            <ac:spMk id="2" creationId="{DAD80CAD-D91D-47AF-B071-A34CBD821C82}"/>
          </ac:spMkLst>
        </pc:spChg>
        <pc:spChg chg="mod">
          <ac:chgData name="Borislav Varadinov" userId="aeafa21bd817e69b" providerId="LiveId" clId="{13496EEF-CFB6-471E-9150-A66391E16C25}" dt="2020-09-27T15:48:16.279" v="4361" actId="20577"/>
          <ac:spMkLst>
            <pc:docMk/>
            <pc:sldMk cId="3058063189" sldId="268"/>
            <ac:spMk id="3" creationId="{4BD1550A-18C9-40D6-823C-E7F83A63885B}"/>
          </ac:spMkLst>
        </pc:spChg>
      </pc:sldChg>
      <pc:sldChg chg="addSp modSp new mod">
        <pc:chgData name="Borislav Varadinov" userId="aeafa21bd817e69b" providerId="LiveId" clId="{13496EEF-CFB6-471E-9150-A66391E16C25}" dt="2020-09-27T15:49:42.773" v="4406" actId="20577"/>
        <pc:sldMkLst>
          <pc:docMk/>
          <pc:sldMk cId="478312940" sldId="269"/>
        </pc:sldMkLst>
        <pc:spChg chg="mod">
          <ac:chgData name="Borislav Varadinov" userId="aeafa21bd817e69b" providerId="LiveId" clId="{13496EEF-CFB6-471E-9150-A66391E16C25}" dt="2020-09-27T15:49:42.773" v="4406" actId="20577"/>
          <ac:spMkLst>
            <pc:docMk/>
            <pc:sldMk cId="478312940" sldId="269"/>
            <ac:spMk id="2" creationId="{0D00BC33-6647-4DD0-9F8A-BE04FD32DEAF}"/>
          </ac:spMkLst>
        </pc:spChg>
        <pc:spChg chg="mod">
          <ac:chgData name="Borislav Varadinov" userId="aeafa21bd817e69b" providerId="LiveId" clId="{13496EEF-CFB6-471E-9150-A66391E16C25}" dt="2020-09-27T15:49:25.253" v="4379" actId="14100"/>
          <ac:spMkLst>
            <pc:docMk/>
            <pc:sldMk cId="478312940" sldId="269"/>
            <ac:spMk id="3" creationId="{6119DC40-E343-4FD6-9C59-2D03031AD4F1}"/>
          </ac:spMkLst>
        </pc:spChg>
        <pc:picChg chg="add mod">
          <ac:chgData name="Borislav Varadinov" userId="aeafa21bd817e69b" providerId="LiveId" clId="{13496EEF-CFB6-471E-9150-A66391E16C25}" dt="2020-09-27T15:49:15.278" v="4377" actId="1076"/>
          <ac:picMkLst>
            <pc:docMk/>
            <pc:sldMk cId="478312940" sldId="269"/>
            <ac:picMk id="1026" creationId="{767ACAD6-7B50-4EF9-98DB-9B4324B0ADC4}"/>
          </ac:picMkLst>
        </pc:picChg>
      </pc:sldChg>
      <pc:sldChg chg="modSp new mod">
        <pc:chgData name="Borislav Varadinov" userId="aeafa21bd817e69b" providerId="LiveId" clId="{13496EEF-CFB6-471E-9150-A66391E16C25}" dt="2020-09-27T15:57:15.555" v="4784" actId="20577"/>
        <pc:sldMkLst>
          <pc:docMk/>
          <pc:sldMk cId="4083390149" sldId="270"/>
        </pc:sldMkLst>
        <pc:spChg chg="mod">
          <ac:chgData name="Borislav Varadinov" userId="aeafa21bd817e69b" providerId="LiveId" clId="{13496EEF-CFB6-471E-9150-A66391E16C25}" dt="2020-09-27T15:57:15.555" v="4784" actId="20577"/>
          <ac:spMkLst>
            <pc:docMk/>
            <pc:sldMk cId="4083390149" sldId="270"/>
            <ac:spMk id="2" creationId="{9FF8BD71-8313-4F03-B920-F56EC7CBD58E}"/>
          </ac:spMkLst>
        </pc:spChg>
      </pc:sldChg>
      <pc:sldChg chg="new ord">
        <pc:chgData name="Borislav Varadinov" userId="aeafa21bd817e69b" providerId="LiveId" clId="{13496EEF-CFB6-471E-9150-A66391E16C25}" dt="2020-09-27T15:52:39.479" v="4434" actId="20578"/>
        <pc:sldMkLst>
          <pc:docMk/>
          <pc:sldMk cId="41125430" sldId="271"/>
        </pc:sldMkLst>
      </pc:sldChg>
      <pc:sldChg chg="modSp add mod ord">
        <pc:chgData name="Borislav Varadinov" userId="aeafa21bd817e69b" providerId="LiveId" clId="{13496EEF-CFB6-471E-9150-A66391E16C25}" dt="2020-09-27T16:04:34.443" v="4990" actId="20577"/>
        <pc:sldMkLst>
          <pc:docMk/>
          <pc:sldMk cId="1322632875" sldId="272"/>
        </pc:sldMkLst>
        <pc:spChg chg="mod">
          <ac:chgData name="Borislav Varadinov" userId="aeafa21bd817e69b" providerId="LiveId" clId="{13496EEF-CFB6-471E-9150-A66391E16C25}" dt="2020-09-27T16:04:34.443" v="4990" actId="20577"/>
          <ac:spMkLst>
            <pc:docMk/>
            <pc:sldMk cId="1322632875" sldId="272"/>
            <ac:spMk id="2" creationId="{9FF8BD71-8313-4F03-B920-F56EC7CBD58E}"/>
          </ac:spMkLst>
        </pc:spChg>
      </pc:sldChg>
      <pc:sldChg chg="modSp add mod ord">
        <pc:chgData name="Borislav Varadinov" userId="aeafa21bd817e69b" providerId="LiveId" clId="{13496EEF-CFB6-471E-9150-A66391E16C25}" dt="2020-09-27T15:53:37.377" v="4526" actId="20577"/>
        <pc:sldMkLst>
          <pc:docMk/>
          <pc:sldMk cId="2725165327" sldId="273"/>
        </pc:sldMkLst>
        <pc:spChg chg="mod">
          <ac:chgData name="Borislav Varadinov" userId="aeafa21bd817e69b" providerId="LiveId" clId="{13496EEF-CFB6-471E-9150-A66391E16C25}" dt="2020-09-27T15:53:37.377" v="4526" actId="20577"/>
          <ac:spMkLst>
            <pc:docMk/>
            <pc:sldMk cId="2725165327" sldId="273"/>
            <ac:spMk id="2" creationId="{9FF8BD71-8313-4F03-B920-F56EC7CBD58E}"/>
          </ac:spMkLst>
        </pc:spChg>
      </pc:sldChg>
      <pc:sldChg chg="new del ord">
        <pc:chgData name="Borislav Varadinov" userId="aeafa21bd817e69b" providerId="LiveId" clId="{13496EEF-CFB6-471E-9150-A66391E16C25}" dt="2020-09-27T15:52:53.463" v="4455" actId="680"/>
        <pc:sldMkLst>
          <pc:docMk/>
          <pc:sldMk cId="2933919540" sldId="273"/>
        </pc:sldMkLst>
      </pc:sldChg>
      <pc:sldChg chg="modSp add mod">
        <pc:chgData name="Borislav Varadinov" userId="aeafa21bd817e69b" providerId="LiveId" clId="{13496EEF-CFB6-471E-9150-A66391E16C25}" dt="2020-09-27T15:53:56.871" v="4561" actId="20577"/>
        <pc:sldMkLst>
          <pc:docMk/>
          <pc:sldMk cId="1102968241" sldId="274"/>
        </pc:sldMkLst>
        <pc:spChg chg="mod">
          <ac:chgData name="Borislav Varadinov" userId="aeafa21bd817e69b" providerId="LiveId" clId="{13496EEF-CFB6-471E-9150-A66391E16C25}" dt="2020-09-27T15:53:56.871" v="4561" actId="20577"/>
          <ac:spMkLst>
            <pc:docMk/>
            <pc:sldMk cId="1102968241" sldId="274"/>
            <ac:spMk id="2" creationId="{9FF8BD71-8313-4F03-B920-F56EC7CBD58E}"/>
          </ac:spMkLst>
        </pc:spChg>
      </pc:sldChg>
      <pc:sldChg chg="new del">
        <pc:chgData name="Borislav Varadinov" userId="aeafa21bd817e69b" providerId="LiveId" clId="{13496EEF-CFB6-471E-9150-A66391E16C25}" dt="2020-09-27T15:53:08.860" v="4486" actId="680"/>
        <pc:sldMkLst>
          <pc:docMk/>
          <pc:sldMk cId="3967904504" sldId="274"/>
        </pc:sldMkLst>
      </pc:sldChg>
      <pc:sldChg chg="modSp new mod">
        <pc:chgData name="Borislav Varadinov" userId="aeafa21bd817e69b" providerId="LiveId" clId="{13496EEF-CFB6-471E-9150-A66391E16C25}" dt="2020-09-27T15:58:13.031" v="4791" actId="20577"/>
        <pc:sldMkLst>
          <pc:docMk/>
          <pc:sldMk cId="2217169747" sldId="275"/>
        </pc:sldMkLst>
        <pc:spChg chg="mod">
          <ac:chgData name="Borislav Varadinov" userId="aeafa21bd817e69b" providerId="LiveId" clId="{13496EEF-CFB6-471E-9150-A66391E16C25}" dt="2020-09-27T15:55:00.422" v="4614" actId="20577"/>
          <ac:spMkLst>
            <pc:docMk/>
            <pc:sldMk cId="2217169747" sldId="275"/>
            <ac:spMk id="2" creationId="{C7EBDC98-FDDB-44CD-9C96-3606C2F9764A}"/>
          </ac:spMkLst>
        </pc:spChg>
        <pc:spChg chg="mod">
          <ac:chgData name="Borislav Varadinov" userId="aeafa21bd817e69b" providerId="LiveId" clId="{13496EEF-CFB6-471E-9150-A66391E16C25}" dt="2020-09-27T15:58:13.031" v="4791" actId="20577"/>
          <ac:spMkLst>
            <pc:docMk/>
            <pc:sldMk cId="2217169747" sldId="275"/>
            <ac:spMk id="3" creationId="{9D3809DF-873B-4C90-ACB2-F517161BE5B8}"/>
          </ac:spMkLst>
        </pc:spChg>
      </pc:sldChg>
      <pc:sldChg chg="modSp new mod">
        <pc:chgData name="Borislav Varadinov" userId="aeafa21bd817e69b" providerId="LiveId" clId="{13496EEF-CFB6-471E-9150-A66391E16C25}" dt="2020-09-27T16:03:09.792" v="4967" actId="20577"/>
        <pc:sldMkLst>
          <pc:docMk/>
          <pc:sldMk cId="1412836144" sldId="276"/>
        </pc:sldMkLst>
        <pc:spChg chg="mod">
          <ac:chgData name="Borislav Varadinov" userId="aeafa21bd817e69b" providerId="LiveId" clId="{13496EEF-CFB6-471E-9150-A66391E16C25}" dt="2020-09-27T15:58:22.906" v="4805" actId="20577"/>
          <ac:spMkLst>
            <pc:docMk/>
            <pc:sldMk cId="1412836144" sldId="276"/>
            <ac:spMk id="2" creationId="{3C5FF476-73A8-45A3-AAC8-09CBB07010A7}"/>
          </ac:spMkLst>
        </pc:spChg>
        <pc:spChg chg="mod">
          <ac:chgData name="Borislav Varadinov" userId="aeafa21bd817e69b" providerId="LiveId" clId="{13496EEF-CFB6-471E-9150-A66391E16C25}" dt="2020-09-27T16:03:09.792" v="4967" actId="20577"/>
          <ac:spMkLst>
            <pc:docMk/>
            <pc:sldMk cId="1412836144" sldId="276"/>
            <ac:spMk id="3" creationId="{F61C3700-6373-42C0-838A-9AE6AEDFC085}"/>
          </ac:spMkLst>
        </pc:spChg>
      </pc:sldChg>
      <pc:sldChg chg="new del">
        <pc:chgData name="Borislav Varadinov" userId="aeafa21bd817e69b" providerId="LiveId" clId="{13496EEF-CFB6-471E-9150-A66391E16C25}" dt="2020-09-27T16:11:08.787" v="4992" actId="680"/>
        <pc:sldMkLst>
          <pc:docMk/>
          <pc:sldMk cId="1266912949" sldId="277"/>
        </pc:sldMkLst>
      </pc:sldChg>
      <pc:sldChg chg="new">
        <pc:chgData name="Borislav Varadinov" userId="aeafa21bd817e69b" providerId="LiveId" clId="{13496EEF-CFB6-471E-9150-A66391E16C25}" dt="2020-09-27T16:11:22.525" v="4993" actId="680"/>
        <pc:sldMkLst>
          <pc:docMk/>
          <pc:sldMk cId="3376749113" sldId="277"/>
        </pc:sldMkLst>
      </pc:sldChg>
      <pc:sldChg chg="modSp new mod">
        <pc:chgData name="Borislav Varadinov" userId="aeafa21bd817e69b" providerId="LiveId" clId="{13496EEF-CFB6-471E-9150-A66391E16C25}" dt="2020-09-27T16:28:11.878" v="5272" actId="20577"/>
        <pc:sldMkLst>
          <pc:docMk/>
          <pc:sldMk cId="1497924114" sldId="278"/>
        </pc:sldMkLst>
        <pc:spChg chg="mod">
          <ac:chgData name="Borislav Varadinov" userId="aeafa21bd817e69b" providerId="LiveId" clId="{13496EEF-CFB6-471E-9150-A66391E16C25}" dt="2020-09-27T16:28:11.878" v="5272" actId="20577"/>
          <ac:spMkLst>
            <pc:docMk/>
            <pc:sldMk cId="1497924114" sldId="278"/>
            <ac:spMk id="2" creationId="{AD9CAB4D-84D2-451F-A2DF-A06E5F159643}"/>
          </ac:spMkLst>
        </pc:spChg>
        <pc:spChg chg="mod">
          <ac:chgData name="Borislav Varadinov" userId="aeafa21bd817e69b" providerId="LiveId" clId="{13496EEF-CFB6-471E-9150-A66391E16C25}" dt="2020-09-27T16:27:40.078" v="5251" actId="20577"/>
          <ac:spMkLst>
            <pc:docMk/>
            <pc:sldMk cId="1497924114" sldId="278"/>
            <ac:spMk id="3" creationId="{C6225C9C-2E26-4A4B-AEA3-7DAC509E09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Information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Before and after the DevOps culture…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for</a:t>
            </a:r>
            <a:br>
              <a:rPr lang="en-US" dirty="0"/>
            </a:br>
            <a:r>
              <a:rPr lang="en-US" dirty="0"/>
              <a:t>Mobile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A9D0-F94F-4611-BF03-28608D7C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CE25-3334-4872-B0C5-78EBC212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Mobile Devices are computers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Mobile Operating Systems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Operating system for mobile devices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Combine features of a desktop OS with other features useful for handheld use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Two main competitors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Android</a:t>
            </a:r>
          </a:p>
          <a:p>
            <a:pPr lvl="3"/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2.7 million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apps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2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IO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</a:p>
          <a:p>
            <a:pPr lvl="3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1.82 million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apps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Traditional desktop OS is now a minority-used kind of OS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 2019, over 1.5 billion mobile phones were sold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 2019, over 261.24 million PCs were sold</a:t>
            </a:r>
          </a:p>
        </p:txBody>
      </p:sp>
    </p:spTree>
    <p:extLst>
      <p:ext uri="{BB962C8B-B14F-4D97-AF65-F5344CB8AC3E}">
        <p14:creationId xmlns:p14="http://schemas.microsoft.com/office/powerpoint/2010/main" val="237052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in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new world…</a:t>
            </a:r>
          </a:p>
        </p:txBody>
      </p:sp>
    </p:spTree>
    <p:extLst>
      <p:ext uri="{BB962C8B-B14F-4D97-AF65-F5344CB8AC3E}">
        <p14:creationId xmlns:p14="http://schemas.microsoft.com/office/powerpoint/2010/main" val="408339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0EF2-08AF-4CD1-A7EA-6E0CF2A0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F58D-FEBD-40C3-8D42-49B091D5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resources provided as a service​</a:t>
            </a:r>
          </a:p>
          <a:p>
            <a:r>
              <a:rPr lang="en-US" dirty="0"/>
              <a:t>Result of evolution and adoption of​</a:t>
            </a:r>
          </a:p>
          <a:p>
            <a:pPr lvl="1"/>
            <a:r>
              <a:rPr lang="en-US" dirty="0"/>
              <a:t>Existing technologies ​</a:t>
            </a:r>
          </a:p>
          <a:p>
            <a:pPr lvl="1"/>
            <a:r>
              <a:rPr lang="en-US" dirty="0"/>
              <a:t>Existing paradigms​</a:t>
            </a:r>
          </a:p>
        </p:txBody>
      </p:sp>
    </p:spTree>
    <p:extLst>
      <p:ext uri="{BB962C8B-B14F-4D97-AF65-F5344CB8AC3E}">
        <p14:creationId xmlns:p14="http://schemas.microsoft.com/office/powerpoint/2010/main" val="323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6E25-DA5E-434B-9267-BA2B4757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0F8A-8345-4BDF-915B-5F9FE586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617"/>
                </a:solidFill>
                <a:effectLst/>
                <a:latin typeface="Arial" panose="020B0604020202020204" pitchFamily="34" charset="0"/>
              </a:rPr>
              <a:t>Public</a:t>
            </a:r>
          </a:p>
          <a:p>
            <a:r>
              <a:rPr lang="en-US" dirty="0">
                <a:solidFill>
                  <a:srgbClr val="151617"/>
                </a:solidFill>
                <a:latin typeface="Arial" panose="020B0604020202020204" pitchFamily="34" charset="0"/>
              </a:rPr>
              <a:t>Private</a:t>
            </a:r>
          </a:p>
          <a:p>
            <a:r>
              <a:rPr lang="en-US" dirty="0">
                <a:solidFill>
                  <a:srgbClr val="151617"/>
                </a:solidFill>
                <a:latin typeface="Arial" panose="020B0604020202020204" pitchFamily="34" charset="0"/>
              </a:rPr>
              <a:t>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0CAD-D91D-47AF-B071-A34CBD82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550A-18C9-40D6-823C-E7F83A63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as a service (SaaS)</a:t>
            </a:r>
          </a:p>
          <a:p>
            <a:r>
              <a:rPr lang="en-US" dirty="0"/>
              <a:t>Platform as a service (PaaS)​</a:t>
            </a:r>
          </a:p>
          <a:p>
            <a:r>
              <a:rPr lang="en-US" dirty="0"/>
              <a:t>Infrastructure as a service (IaaS)​</a:t>
            </a:r>
          </a:p>
        </p:txBody>
      </p:sp>
    </p:spTree>
    <p:extLst>
      <p:ext uri="{BB962C8B-B14F-4D97-AF65-F5344CB8AC3E}">
        <p14:creationId xmlns:p14="http://schemas.microsoft.com/office/powerpoint/2010/main" val="305806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15BF-645D-4E11-A714-5B01C18B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“Box Software” vs 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9BC6-AA16-4C18-AE16-B1BA7C9F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“Box Software”</a:t>
            </a:r>
          </a:p>
          <a:p>
            <a:pPr lvl="1"/>
            <a:r>
              <a:rPr lang="en-US" dirty="0"/>
              <a:t>A decade ago, it wasn’t unusual to buy software on a compact disk, floppy or cd</a:t>
            </a:r>
          </a:p>
          <a:p>
            <a:pPr lvl="1"/>
            <a:r>
              <a:rPr lang="en-US" dirty="0"/>
              <a:t>You buy not only the media but a license</a:t>
            </a:r>
          </a:p>
          <a:p>
            <a:pPr lvl="1"/>
            <a:r>
              <a:rPr lang="en-US" dirty="0"/>
              <a:t>Manually install software on you server</a:t>
            </a:r>
          </a:p>
          <a:p>
            <a:pPr lvl="1"/>
            <a:r>
              <a:rPr lang="en-US" dirty="0"/>
              <a:t>Internet was expensive and not so reliable </a:t>
            </a:r>
          </a:p>
          <a:p>
            <a:pPr lvl="1"/>
            <a:r>
              <a:rPr lang="en-US" dirty="0"/>
              <a:t>Web wasn’t so mature</a:t>
            </a:r>
          </a:p>
          <a:p>
            <a:pPr lvl="1"/>
            <a:r>
              <a:rPr lang="en-US" dirty="0"/>
              <a:t>Release new version every few years</a:t>
            </a:r>
          </a:p>
          <a:p>
            <a:pPr lvl="1"/>
            <a:r>
              <a:rPr lang="en-US" dirty="0"/>
              <a:t>You need a lot of IT people to support infrastructure</a:t>
            </a:r>
          </a:p>
          <a:p>
            <a:pPr lvl="1"/>
            <a:endParaRPr lang="en-US" dirty="0"/>
          </a:p>
          <a:p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Type of cloud service model</a:t>
            </a:r>
          </a:p>
          <a:p>
            <a:pPr lvl="1"/>
            <a:r>
              <a:rPr lang="en-US" dirty="0"/>
              <a:t>Software over internet</a:t>
            </a:r>
          </a:p>
          <a:p>
            <a:pPr lvl="1"/>
            <a:r>
              <a:rPr lang="en-US" dirty="0"/>
              <a:t>Software on demand</a:t>
            </a:r>
          </a:p>
          <a:p>
            <a:pPr lvl="1"/>
            <a:r>
              <a:rPr lang="en-US" dirty="0"/>
              <a:t>Release new version very often</a:t>
            </a:r>
          </a:p>
          <a:p>
            <a:pPr lvl="1"/>
            <a:r>
              <a:rPr lang="en-US" dirty="0"/>
              <a:t>You need just few IT people to manage the software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1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BC33-6647-4DD0-9F8A-BE04FD32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DC40-E343-4FD6-9C59-2D03031A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166" y="1550188"/>
            <a:ext cx="6045084" cy="2723362"/>
          </a:xfrm>
        </p:spPr>
        <p:txBody>
          <a:bodyPr/>
          <a:lstStyle/>
          <a:p>
            <a:r>
              <a:rPr lang="en-US" dirty="0"/>
              <a:t>Cloud Computing has reached a maturity that leads it into a productive phase​</a:t>
            </a:r>
          </a:p>
          <a:p>
            <a:r>
              <a:rPr lang="en-US" dirty="0"/>
              <a:t>Nowadays Cloud Computing is integral concept in IT​</a:t>
            </a:r>
          </a:p>
          <a:p>
            <a:r>
              <a:rPr lang="en-US" dirty="0"/>
              <a:t>More innovations because of Cloud​</a:t>
            </a:r>
          </a:p>
          <a:p>
            <a:r>
              <a:rPr lang="en-US" dirty="0"/>
              <a:t>Increased development for the Cloud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7ACAD6-7B50-4EF9-98DB-9B4324B0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4" y="1135063"/>
            <a:ext cx="3181272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1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role of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8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2210-9A1B-46F2-9B1C-726C6592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0BB-9E8F-4ACE-B5C1-CF171691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is an IT culture, movement or practice</a:t>
            </a:r>
          </a:p>
          <a:p>
            <a:r>
              <a:rPr lang="en-US" dirty="0"/>
              <a:t>Cross functional product-based teams</a:t>
            </a:r>
          </a:p>
          <a:p>
            <a:pPr lvl="1"/>
            <a:r>
              <a:rPr lang="en-US" dirty="0"/>
              <a:t>Developers</a:t>
            </a:r>
          </a:p>
          <a:p>
            <a:pPr lvl="1"/>
            <a:r>
              <a:rPr lang="en-US" dirty="0"/>
              <a:t>QA Engineers</a:t>
            </a:r>
          </a:p>
          <a:p>
            <a:pPr lvl="1"/>
            <a:r>
              <a:rPr lang="en-US" dirty="0"/>
              <a:t>DB Engineers</a:t>
            </a:r>
          </a:p>
          <a:p>
            <a:pPr lvl="1"/>
            <a:r>
              <a:rPr lang="en-US" dirty="0"/>
              <a:t>Operations (Ops)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Collaboration and communication</a:t>
            </a:r>
          </a:p>
          <a:p>
            <a:endParaRPr lang="en-US" dirty="0"/>
          </a:p>
          <a:p>
            <a:r>
              <a:rPr lang="en-US" dirty="0"/>
              <a:t>Donovan Brown (Microsoft)</a:t>
            </a:r>
          </a:p>
          <a:p>
            <a:pPr lvl="1"/>
            <a:r>
              <a:rPr lang="en-US" dirty="0"/>
              <a:t>“DevOps is the union of people, processes, and products </a:t>
            </a:r>
          </a:p>
          <a:p>
            <a:pPr marL="274320" lvl="1" indent="0">
              <a:buNone/>
            </a:pPr>
            <a:r>
              <a:rPr lang="en-US" dirty="0"/>
              <a:t>                               to enable continuous delivery of value to our end users.”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676D-741A-4714-AE77-E8A1C466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Information Technology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D6EA9-7D4F-4621-9C7D-10CB66C4BD22}"/>
              </a:ext>
            </a:extLst>
          </p:cNvPr>
          <p:cNvCxnSpPr>
            <a:cxnSpLocks/>
          </p:cNvCxnSpPr>
          <p:nvPr/>
        </p:nvCxnSpPr>
        <p:spPr>
          <a:xfrm>
            <a:off x="1483995" y="6177100"/>
            <a:ext cx="5869305" cy="9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80B971-4107-443D-86F7-0DE6ED4503B9}"/>
              </a:ext>
            </a:extLst>
          </p:cNvPr>
          <p:cNvCxnSpPr>
            <a:cxnSpLocks/>
          </p:cNvCxnSpPr>
          <p:nvPr/>
        </p:nvCxnSpPr>
        <p:spPr>
          <a:xfrm>
            <a:off x="1483995" y="1986459"/>
            <a:ext cx="0" cy="41999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FA5DD8-3DD0-4014-9E64-2BA34AF39F02}"/>
              </a:ext>
            </a:extLst>
          </p:cNvPr>
          <p:cNvSpPr txBox="1"/>
          <p:nvPr/>
        </p:nvSpPr>
        <p:spPr>
          <a:xfrm>
            <a:off x="1223529" y="1777612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1969: C programming language and UNIX portable OS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5C293-82A6-4A48-A9F5-1F1F8BC51B4B}"/>
              </a:ext>
            </a:extLst>
          </p:cNvPr>
          <p:cNvSpPr txBox="1"/>
          <p:nvPr/>
        </p:nvSpPr>
        <p:spPr>
          <a:xfrm>
            <a:off x="1483995" y="1963514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1971: Floppy disk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061431-DB01-44A6-A8C6-BF1BD522216F}"/>
              </a:ext>
            </a:extLst>
          </p:cNvPr>
          <p:cNvCxnSpPr>
            <a:cxnSpLocks/>
          </p:cNvCxnSpPr>
          <p:nvPr/>
        </p:nvCxnSpPr>
        <p:spPr>
          <a:xfrm>
            <a:off x="1688283" y="2169758"/>
            <a:ext cx="0" cy="40073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6C29BD-CFED-40DA-B738-DEA5D1A97E47}"/>
              </a:ext>
            </a:extLst>
          </p:cNvPr>
          <p:cNvCxnSpPr>
            <a:cxnSpLocks/>
          </p:cNvCxnSpPr>
          <p:nvPr/>
        </p:nvCxnSpPr>
        <p:spPr>
          <a:xfrm flipH="1">
            <a:off x="1883705" y="2378844"/>
            <a:ext cx="17519" cy="37982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1F55FE-C484-409B-8B8A-A0ABF8363707}"/>
              </a:ext>
            </a:extLst>
          </p:cNvPr>
          <p:cNvSpPr txBox="1"/>
          <p:nvPr/>
        </p:nvSpPr>
        <p:spPr>
          <a:xfrm>
            <a:off x="1688282" y="2163400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1973: Ethernet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1AC7D2-A214-4A26-ADB1-04108EF9C5B8}"/>
              </a:ext>
            </a:extLst>
          </p:cNvPr>
          <p:cNvCxnSpPr>
            <a:cxnSpLocks/>
          </p:cNvCxnSpPr>
          <p:nvPr/>
        </p:nvCxnSpPr>
        <p:spPr>
          <a:xfrm>
            <a:off x="2073971" y="2554713"/>
            <a:ext cx="8442" cy="36223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D18BDC-6C82-4F1C-A305-32A724FABC41}"/>
              </a:ext>
            </a:extLst>
          </p:cNvPr>
          <p:cNvSpPr txBox="1"/>
          <p:nvPr/>
        </p:nvSpPr>
        <p:spPr>
          <a:xfrm>
            <a:off x="1888521" y="2345207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1976: Apple 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AA26DB-C586-42A1-8FC3-65A8E8ED76A4}"/>
              </a:ext>
            </a:extLst>
          </p:cNvPr>
          <p:cNvCxnSpPr>
            <a:cxnSpLocks/>
          </p:cNvCxnSpPr>
          <p:nvPr/>
        </p:nvCxnSpPr>
        <p:spPr>
          <a:xfrm flipH="1">
            <a:off x="2270405" y="2780807"/>
            <a:ext cx="1" cy="3396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ABEDF8-BCDB-449F-B7B4-344DE6014305}"/>
              </a:ext>
            </a:extLst>
          </p:cNvPr>
          <p:cNvSpPr txBox="1"/>
          <p:nvPr/>
        </p:nvSpPr>
        <p:spPr>
          <a:xfrm>
            <a:off x="2088763" y="2562340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1981: IBM Personal Computer with MS-DOS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A58712-7C28-4F1F-A282-33C8795149FF}"/>
              </a:ext>
            </a:extLst>
          </p:cNvPr>
          <p:cNvCxnSpPr>
            <a:cxnSpLocks/>
          </p:cNvCxnSpPr>
          <p:nvPr/>
        </p:nvCxnSpPr>
        <p:spPr>
          <a:xfrm>
            <a:off x="2472092" y="3004382"/>
            <a:ext cx="0" cy="31727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E92E23-E0B1-4909-9CF7-DB589A081FB3}"/>
              </a:ext>
            </a:extLst>
          </p:cNvPr>
          <p:cNvSpPr txBox="1"/>
          <p:nvPr/>
        </p:nvSpPr>
        <p:spPr>
          <a:xfrm>
            <a:off x="2267118" y="2788938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1983: Apple's </a:t>
            </a:r>
            <a:r>
              <a:rPr lang="en-US" sz="800"/>
              <a:t>Lisa GUI</a:t>
            </a:r>
            <a:endParaRPr lang="en-US" sz="8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2D944C0-98C3-4D17-8B59-27E072B0C62B}"/>
              </a:ext>
            </a:extLst>
          </p:cNvPr>
          <p:cNvCxnSpPr>
            <a:cxnSpLocks/>
          </p:cNvCxnSpPr>
          <p:nvPr/>
        </p:nvCxnSpPr>
        <p:spPr>
          <a:xfrm flipH="1">
            <a:off x="2669100" y="3193415"/>
            <a:ext cx="4680" cy="29836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9960B2-6E2A-4DA1-A49A-E3346C8F9FDB}"/>
              </a:ext>
            </a:extLst>
          </p:cNvPr>
          <p:cNvSpPr txBox="1"/>
          <p:nvPr/>
        </p:nvSpPr>
        <p:spPr>
          <a:xfrm>
            <a:off x="2456021" y="3002959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1984: X Windows System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F315C1-52F5-44BB-B0DF-1D943B542616}"/>
              </a:ext>
            </a:extLst>
          </p:cNvPr>
          <p:cNvCxnSpPr>
            <a:cxnSpLocks/>
          </p:cNvCxnSpPr>
          <p:nvPr/>
        </p:nvCxnSpPr>
        <p:spPr>
          <a:xfrm>
            <a:off x="2846164" y="3410950"/>
            <a:ext cx="0" cy="27661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6FB4D8-4E83-4938-B54B-E6987F7AFBF7}"/>
              </a:ext>
            </a:extLst>
          </p:cNvPr>
          <p:cNvSpPr txBox="1"/>
          <p:nvPr/>
        </p:nvSpPr>
        <p:spPr>
          <a:xfrm>
            <a:off x="2673779" y="3195506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1985: Microsoft Windows 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F73EA6-E190-4A50-B322-DAF46F178328}"/>
              </a:ext>
            </a:extLst>
          </p:cNvPr>
          <p:cNvCxnSpPr>
            <a:cxnSpLocks/>
          </p:cNvCxnSpPr>
          <p:nvPr/>
        </p:nvCxnSpPr>
        <p:spPr>
          <a:xfrm flipH="1">
            <a:off x="3035975" y="3625404"/>
            <a:ext cx="3844" cy="25516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49848A-FE1B-4DFF-B9B7-65212C8ED5C1}"/>
              </a:ext>
            </a:extLst>
          </p:cNvPr>
          <p:cNvSpPr txBox="1"/>
          <p:nvPr/>
        </p:nvSpPr>
        <p:spPr>
          <a:xfrm>
            <a:off x="2839021" y="3411657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1989: World Wide Web</a:t>
            </a:r>
            <a:endParaRPr lang="en-US" sz="8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8490B4-F522-4AF4-8857-FA3F3C1FF160}"/>
              </a:ext>
            </a:extLst>
          </p:cNvPr>
          <p:cNvCxnSpPr>
            <a:cxnSpLocks/>
          </p:cNvCxnSpPr>
          <p:nvPr/>
        </p:nvCxnSpPr>
        <p:spPr>
          <a:xfrm flipH="1">
            <a:off x="3386886" y="3972182"/>
            <a:ext cx="20198" cy="22049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5B67207-1C0D-4128-9597-062328E92F60}"/>
              </a:ext>
            </a:extLst>
          </p:cNvPr>
          <p:cNvSpPr txBox="1"/>
          <p:nvPr/>
        </p:nvSpPr>
        <p:spPr>
          <a:xfrm>
            <a:off x="3194121" y="3774371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1992: CD-ROM in PC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D093D6-AA14-49C3-9114-03307096482B}"/>
              </a:ext>
            </a:extLst>
          </p:cNvPr>
          <p:cNvCxnSpPr>
            <a:cxnSpLocks/>
          </p:cNvCxnSpPr>
          <p:nvPr/>
        </p:nvCxnSpPr>
        <p:spPr>
          <a:xfrm flipH="1">
            <a:off x="3580775" y="4164707"/>
            <a:ext cx="8142" cy="2012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E3F8D9-82A7-42A5-B7CC-176F4C304C89}"/>
              </a:ext>
            </a:extLst>
          </p:cNvPr>
          <p:cNvSpPr txBox="1"/>
          <p:nvPr/>
        </p:nvSpPr>
        <p:spPr>
          <a:xfrm>
            <a:off x="3395808" y="3976181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1995: Windows 95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0553E3-7F42-4A75-83D3-7D5412BB463F}"/>
              </a:ext>
            </a:extLst>
          </p:cNvPr>
          <p:cNvCxnSpPr>
            <a:cxnSpLocks/>
          </p:cNvCxnSpPr>
          <p:nvPr/>
        </p:nvCxnSpPr>
        <p:spPr>
          <a:xfrm flipH="1">
            <a:off x="3770858" y="4383782"/>
            <a:ext cx="13382" cy="17933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CB1D16B-3264-46EA-9CF9-0F2B4D3DD691}"/>
              </a:ext>
            </a:extLst>
          </p:cNvPr>
          <p:cNvSpPr txBox="1"/>
          <p:nvPr/>
        </p:nvSpPr>
        <p:spPr>
          <a:xfrm>
            <a:off x="3579876" y="4193619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1995: Netscape Navigator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16FA0-8C90-4280-8429-AC2885E3F27A}"/>
              </a:ext>
            </a:extLst>
          </p:cNvPr>
          <p:cNvCxnSpPr>
            <a:cxnSpLocks/>
          </p:cNvCxnSpPr>
          <p:nvPr/>
        </p:nvCxnSpPr>
        <p:spPr>
          <a:xfrm>
            <a:off x="3951113" y="4623708"/>
            <a:ext cx="0" cy="15538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77EC6D5-B2C2-4782-9C41-341DB90B21BA}"/>
              </a:ext>
            </a:extLst>
          </p:cNvPr>
          <p:cNvSpPr txBox="1"/>
          <p:nvPr/>
        </p:nvSpPr>
        <p:spPr>
          <a:xfrm>
            <a:off x="3758005" y="4409063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1996: DVD-ROM in PC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821FAF0-034A-4A1C-8244-70906C2E32DA}"/>
              </a:ext>
            </a:extLst>
          </p:cNvPr>
          <p:cNvCxnSpPr>
            <a:cxnSpLocks/>
          </p:cNvCxnSpPr>
          <p:nvPr/>
        </p:nvCxnSpPr>
        <p:spPr>
          <a:xfrm>
            <a:off x="4153406" y="4807645"/>
            <a:ext cx="0" cy="13698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A6ABFF8-44C1-4E1C-90DE-86972E6D2A1E}"/>
              </a:ext>
            </a:extLst>
          </p:cNvPr>
          <p:cNvSpPr txBox="1"/>
          <p:nvPr/>
        </p:nvSpPr>
        <p:spPr>
          <a:xfrm>
            <a:off x="3935069" y="4619430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1999: Wi-Fi in PC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E4BF99-5884-427E-9CF8-6586ADCB2294}"/>
              </a:ext>
            </a:extLst>
          </p:cNvPr>
          <p:cNvCxnSpPr>
            <a:cxnSpLocks/>
          </p:cNvCxnSpPr>
          <p:nvPr/>
        </p:nvCxnSpPr>
        <p:spPr>
          <a:xfrm>
            <a:off x="4374401" y="5057938"/>
            <a:ext cx="0" cy="1119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AA82FF0-047E-4665-9C43-0A61C7FC7B04}"/>
              </a:ext>
            </a:extLst>
          </p:cNvPr>
          <p:cNvSpPr txBox="1"/>
          <p:nvPr/>
        </p:nvSpPr>
        <p:spPr>
          <a:xfrm>
            <a:off x="4399801" y="5070732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2007: iPhone 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E29B70F-C4FB-44B0-8277-75AC315446F8}"/>
              </a:ext>
            </a:extLst>
          </p:cNvPr>
          <p:cNvCxnSpPr>
            <a:cxnSpLocks/>
          </p:cNvCxnSpPr>
          <p:nvPr/>
        </p:nvCxnSpPr>
        <p:spPr>
          <a:xfrm>
            <a:off x="4605620" y="5270210"/>
            <a:ext cx="0" cy="9084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79EC640-8355-408B-B0C2-39F0A89018C3}"/>
              </a:ext>
            </a:extLst>
          </p:cNvPr>
          <p:cNvSpPr txBox="1"/>
          <p:nvPr/>
        </p:nvSpPr>
        <p:spPr>
          <a:xfrm>
            <a:off x="4583868" y="5269004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2008: Android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A0B00C6-EBD8-43B5-A458-97B032C3F886}"/>
              </a:ext>
            </a:extLst>
          </p:cNvPr>
          <p:cNvCxnSpPr>
            <a:cxnSpLocks/>
          </p:cNvCxnSpPr>
          <p:nvPr/>
        </p:nvCxnSpPr>
        <p:spPr>
          <a:xfrm>
            <a:off x="4798576" y="5483388"/>
            <a:ext cx="0" cy="695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D7AFB92-24BD-4180-B714-6C6827504182}"/>
              </a:ext>
            </a:extLst>
          </p:cNvPr>
          <p:cNvSpPr txBox="1"/>
          <p:nvPr/>
        </p:nvSpPr>
        <p:spPr>
          <a:xfrm>
            <a:off x="4794500" y="5463447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2010: Azure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A75E8-74D1-4339-8574-B8515FF9F202}"/>
              </a:ext>
            </a:extLst>
          </p:cNvPr>
          <p:cNvSpPr txBox="1"/>
          <p:nvPr/>
        </p:nvSpPr>
        <p:spPr>
          <a:xfrm>
            <a:off x="5198433" y="5781375"/>
            <a:ext cx="61031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 2015: Windows 10.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EBBE6D-DE4C-4F97-8019-3EB22B29430B}"/>
              </a:ext>
            </a:extLst>
          </p:cNvPr>
          <p:cNvCxnSpPr>
            <a:cxnSpLocks/>
          </p:cNvCxnSpPr>
          <p:nvPr/>
        </p:nvCxnSpPr>
        <p:spPr>
          <a:xfrm>
            <a:off x="5011848" y="5655978"/>
            <a:ext cx="0" cy="522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69466E3-48CF-4E6E-BC01-C67F37C3EB6C}"/>
              </a:ext>
            </a:extLst>
          </p:cNvPr>
          <p:cNvCxnSpPr>
            <a:cxnSpLocks/>
          </p:cNvCxnSpPr>
          <p:nvPr/>
        </p:nvCxnSpPr>
        <p:spPr>
          <a:xfrm flipH="1">
            <a:off x="3200557" y="3822454"/>
            <a:ext cx="33383" cy="2354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3E88CDA-8A8F-4634-97A9-7FDAEFF0CD10}"/>
              </a:ext>
            </a:extLst>
          </p:cNvPr>
          <p:cNvSpPr txBox="1"/>
          <p:nvPr/>
        </p:nvSpPr>
        <p:spPr>
          <a:xfrm>
            <a:off x="3018550" y="3606821"/>
            <a:ext cx="61031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1991: Linux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99A3810-30CE-4ED5-B4FA-665E0DF644FB}"/>
              </a:ext>
            </a:extLst>
          </p:cNvPr>
          <p:cNvSpPr txBox="1"/>
          <p:nvPr/>
        </p:nvSpPr>
        <p:spPr>
          <a:xfrm>
            <a:off x="4156327" y="4827186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2006: Amazon Web Services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BBE810D-97B5-4400-BD5B-92DBACDBA809}"/>
              </a:ext>
            </a:extLst>
          </p:cNvPr>
          <p:cNvSpPr txBox="1"/>
          <p:nvPr/>
        </p:nvSpPr>
        <p:spPr>
          <a:xfrm>
            <a:off x="5014390" y="5638216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2012: Google Cloud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28CD103-19BC-4F90-9283-A8B52BAB9049}"/>
              </a:ext>
            </a:extLst>
          </p:cNvPr>
          <p:cNvSpPr txBox="1"/>
          <p:nvPr/>
        </p:nvSpPr>
        <p:spPr>
          <a:xfrm>
            <a:off x="5427874" y="5926040"/>
            <a:ext cx="6103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2017: Facebook 2 billion users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70F5DAA-05C3-48E2-83FD-4106449A1740}"/>
              </a:ext>
            </a:extLst>
          </p:cNvPr>
          <p:cNvCxnSpPr>
            <a:cxnSpLocks/>
          </p:cNvCxnSpPr>
          <p:nvPr/>
        </p:nvCxnSpPr>
        <p:spPr>
          <a:xfrm>
            <a:off x="5219861" y="5819775"/>
            <a:ext cx="0" cy="3588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03A854F-330E-457A-A6B8-19D50357A25E}"/>
              </a:ext>
            </a:extLst>
          </p:cNvPr>
          <p:cNvCxnSpPr>
            <a:cxnSpLocks/>
          </p:cNvCxnSpPr>
          <p:nvPr/>
        </p:nvCxnSpPr>
        <p:spPr>
          <a:xfrm>
            <a:off x="5431794" y="5960954"/>
            <a:ext cx="0" cy="2165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1720697-2A58-46B3-8FED-BA5E5295C1AA}"/>
              </a:ext>
            </a:extLst>
          </p:cNvPr>
          <p:cNvCxnSpPr>
            <a:cxnSpLocks/>
          </p:cNvCxnSpPr>
          <p:nvPr/>
        </p:nvCxnSpPr>
        <p:spPr>
          <a:xfrm>
            <a:off x="5682028" y="6093027"/>
            <a:ext cx="0" cy="933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C4F2-29B0-46B2-8EA9-2B34F6A8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65666B4D-0038-42CB-8D3F-F4F15F5D3874}"/>
              </a:ext>
            </a:extLst>
          </p:cNvPr>
          <p:cNvSpPr/>
          <p:nvPr/>
        </p:nvSpPr>
        <p:spPr>
          <a:xfrm rot="3855977">
            <a:off x="4439885" y="1627141"/>
            <a:ext cx="1032308" cy="825193"/>
          </a:xfrm>
          <a:prstGeom prst="bentArrow">
            <a:avLst>
              <a:gd name="adj1" fmla="val 13151"/>
              <a:gd name="adj2" fmla="val 11813"/>
              <a:gd name="adj3" fmla="val 25000"/>
              <a:gd name="adj4" fmla="val 92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E69D80E1-8CB4-4383-A442-1633A0D2BDCF}"/>
              </a:ext>
            </a:extLst>
          </p:cNvPr>
          <p:cNvSpPr/>
          <p:nvPr/>
        </p:nvSpPr>
        <p:spPr>
          <a:xfrm>
            <a:off x="2409209" y="1744338"/>
            <a:ext cx="960941" cy="763775"/>
          </a:xfrm>
          <a:prstGeom prst="bentArrow">
            <a:avLst>
              <a:gd name="adj1" fmla="val 13151"/>
              <a:gd name="adj2" fmla="val 138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1A939E-171D-4DE7-A455-B99F5B97AA11}"/>
              </a:ext>
            </a:extLst>
          </p:cNvPr>
          <p:cNvGrpSpPr/>
          <p:nvPr/>
        </p:nvGrpSpPr>
        <p:grpSpPr>
          <a:xfrm>
            <a:off x="1748070" y="2282811"/>
            <a:ext cx="1219200" cy="1071562"/>
            <a:chOff x="2917496" y="1612427"/>
            <a:chExt cx="1219200" cy="10715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55C315-7730-4BB9-BF61-24382B8ADBDE}"/>
                </a:ext>
              </a:extLst>
            </p:cNvPr>
            <p:cNvSpPr/>
            <p:nvPr/>
          </p:nvSpPr>
          <p:spPr>
            <a:xfrm>
              <a:off x="2917496" y="1612427"/>
              <a:ext cx="1219200" cy="10715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00D1F0-41BC-4322-8CAA-7643AD2D3500}"/>
                </a:ext>
              </a:extLst>
            </p:cNvPr>
            <p:cNvSpPr txBox="1"/>
            <p:nvPr/>
          </p:nvSpPr>
          <p:spPr>
            <a:xfrm>
              <a:off x="3020572" y="2027845"/>
              <a:ext cx="1013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Knowledge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BC083-ABAD-45F0-BDE5-95E74B558E0F}"/>
              </a:ext>
            </a:extLst>
          </p:cNvPr>
          <p:cNvGrpSpPr/>
          <p:nvPr/>
        </p:nvGrpSpPr>
        <p:grpSpPr>
          <a:xfrm>
            <a:off x="3381749" y="1411982"/>
            <a:ext cx="1219200" cy="1071562"/>
            <a:chOff x="4551579" y="1281617"/>
            <a:chExt cx="1219200" cy="10715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841F33-12CD-4C46-A85A-46E8D47C6D80}"/>
                </a:ext>
              </a:extLst>
            </p:cNvPr>
            <p:cNvSpPr/>
            <p:nvPr/>
          </p:nvSpPr>
          <p:spPr>
            <a:xfrm>
              <a:off x="4551579" y="1281617"/>
              <a:ext cx="1219200" cy="107156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8632F1-FBD6-49E4-A295-CBC177D93A73}"/>
                </a:ext>
              </a:extLst>
            </p:cNvPr>
            <p:cNvSpPr txBox="1"/>
            <p:nvPr/>
          </p:nvSpPr>
          <p:spPr>
            <a:xfrm>
              <a:off x="4792274" y="1704845"/>
              <a:ext cx="73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Process</a:t>
              </a:r>
            </a:p>
          </p:txBody>
        </p:sp>
      </p:grpSp>
      <p:sp>
        <p:nvSpPr>
          <p:cNvPr id="30" name="Arrow: Bent 29">
            <a:extLst>
              <a:ext uri="{FF2B5EF4-FFF2-40B4-BE49-F238E27FC236}">
                <a16:creationId xmlns:a16="http://schemas.microsoft.com/office/drawing/2014/main" id="{58ACA81E-C96B-444D-80A9-02D600931BA6}"/>
              </a:ext>
            </a:extLst>
          </p:cNvPr>
          <p:cNvSpPr/>
          <p:nvPr/>
        </p:nvSpPr>
        <p:spPr>
          <a:xfrm rot="5400000">
            <a:off x="5246667" y="3110581"/>
            <a:ext cx="960639" cy="622321"/>
          </a:xfrm>
          <a:prstGeom prst="bentArrow">
            <a:avLst>
              <a:gd name="adj1" fmla="val 13151"/>
              <a:gd name="adj2" fmla="val 138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343B2D-34DE-4051-A159-C935F3C30BD2}"/>
              </a:ext>
            </a:extLst>
          </p:cNvPr>
          <p:cNvGrpSpPr/>
          <p:nvPr/>
        </p:nvGrpSpPr>
        <p:grpSpPr>
          <a:xfrm>
            <a:off x="5193079" y="2282811"/>
            <a:ext cx="1219200" cy="1071562"/>
            <a:chOff x="5674203" y="2060917"/>
            <a:chExt cx="1219200" cy="10715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000CF1-1EF4-4D45-991A-73E20A7B20FA}"/>
                </a:ext>
              </a:extLst>
            </p:cNvPr>
            <p:cNvSpPr/>
            <p:nvPr/>
          </p:nvSpPr>
          <p:spPr>
            <a:xfrm>
              <a:off x="5674203" y="2060917"/>
              <a:ext cx="1219200" cy="107156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76018C-F2B5-4EA5-A269-3D9F677F89DB}"/>
                </a:ext>
              </a:extLst>
            </p:cNvPr>
            <p:cNvSpPr txBox="1"/>
            <p:nvPr/>
          </p:nvSpPr>
          <p:spPr>
            <a:xfrm>
              <a:off x="6018345" y="2465893"/>
              <a:ext cx="530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Tools</a:t>
              </a:r>
            </a:p>
          </p:txBody>
        </p:sp>
      </p:grpSp>
      <p:sp>
        <p:nvSpPr>
          <p:cNvPr id="31" name="Arrow: Bent 30">
            <a:extLst>
              <a:ext uri="{FF2B5EF4-FFF2-40B4-BE49-F238E27FC236}">
                <a16:creationId xmlns:a16="http://schemas.microsoft.com/office/drawing/2014/main" id="{D871A4F5-6BD8-4946-BC3B-262C7C7B4A59}"/>
              </a:ext>
            </a:extLst>
          </p:cNvPr>
          <p:cNvSpPr/>
          <p:nvPr/>
        </p:nvSpPr>
        <p:spPr>
          <a:xfrm rot="10241223">
            <a:off x="4644971" y="4750071"/>
            <a:ext cx="960639" cy="622321"/>
          </a:xfrm>
          <a:prstGeom prst="bentArrow">
            <a:avLst>
              <a:gd name="adj1" fmla="val 13151"/>
              <a:gd name="adj2" fmla="val 138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E0D22E-D562-44D3-B808-505F4E86D749}"/>
              </a:ext>
            </a:extLst>
          </p:cNvPr>
          <p:cNvGrpSpPr/>
          <p:nvPr/>
        </p:nvGrpSpPr>
        <p:grpSpPr>
          <a:xfrm>
            <a:off x="5144650" y="3883264"/>
            <a:ext cx="1225360" cy="1059436"/>
            <a:chOff x="5733580" y="3358185"/>
            <a:chExt cx="1225360" cy="1059436"/>
          </a:xfrm>
          <a:solidFill>
            <a:schemeClr val="accent1">
              <a:lumMod val="75000"/>
            </a:schemeClr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A6CEC2-F560-4AC3-A289-532D8E1A26DD}"/>
                </a:ext>
              </a:extLst>
            </p:cNvPr>
            <p:cNvSpPr/>
            <p:nvPr/>
          </p:nvSpPr>
          <p:spPr>
            <a:xfrm>
              <a:off x="5733580" y="3358185"/>
              <a:ext cx="1225360" cy="1059436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113661-D35C-4E41-A8B3-3653D0BC37B3}"/>
                </a:ext>
              </a:extLst>
            </p:cNvPr>
            <p:cNvSpPr txBox="1"/>
            <p:nvPr/>
          </p:nvSpPr>
          <p:spPr>
            <a:xfrm>
              <a:off x="5753790" y="3748438"/>
              <a:ext cx="1184940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Documentation</a:t>
              </a:r>
            </a:p>
          </p:txBody>
        </p:sp>
      </p:grpSp>
      <p:sp>
        <p:nvSpPr>
          <p:cNvPr id="32" name="Arrow: Bent 31">
            <a:extLst>
              <a:ext uri="{FF2B5EF4-FFF2-40B4-BE49-F238E27FC236}">
                <a16:creationId xmlns:a16="http://schemas.microsoft.com/office/drawing/2014/main" id="{A4BEC426-0462-4E1D-B0EB-B4228401B148}"/>
              </a:ext>
            </a:extLst>
          </p:cNvPr>
          <p:cNvSpPr/>
          <p:nvPr/>
        </p:nvSpPr>
        <p:spPr>
          <a:xfrm rot="13909567">
            <a:off x="2649317" y="4868024"/>
            <a:ext cx="960639" cy="622321"/>
          </a:xfrm>
          <a:prstGeom prst="bentArrow">
            <a:avLst>
              <a:gd name="adj1" fmla="val 13151"/>
              <a:gd name="adj2" fmla="val 138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5180EC-FD76-40EC-95A8-03BC6041325A}"/>
              </a:ext>
            </a:extLst>
          </p:cNvPr>
          <p:cNvGrpSpPr/>
          <p:nvPr/>
        </p:nvGrpSpPr>
        <p:grpSpPr>
          <a:xfrm>
            <a:off x="3446360" y="4859116"/>
            <a:ext cx="1219200" cy="1071562"/>
            <a:chOff x="3753284" y="4475968"/>
            <a:chExt cx="1219200" cy="10715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D9CC9C-278C-4459-909B-937F09B415DB}"/>
                </a:ext>
              </a:extLst>
            </p:cNvPr>
            <p:cNvSpPr/>
            <p:nvPr/>
          </p:nvSpPr>
          <p:spPr>
            <a:xfrm>
              <a:off x="3753284" y="4475968"/>
              <a:ext cx="1219200" cy="107156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65BDE5-C796-484A-91DC-54987A447853}"/>
                </a:ext>
              </a:extLst>
            </p:cNvPr>
            <p:cNvSpPr txBox="1"/>
            <p:nvPr/>
          </p:nvSpPr>
          <p:spPr>
            <a:xfrm>
              <a:off x="3817895" y="4859449"/>
              <a:ext cx="10899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Collaboration</a:t>
              </a:r>
            </a:p>
          </p:txBody>
        </p:sp>
      </p:grpSp>
      <p:sp>
        <p:nvSpPr>
          <p:cNvPr id="33" name="Arrow: Bent 32">
            <a:extLst>
              <a:ext uri="{FF2B5EF4-FFF2-40B4-BE49-F238E27FC236}">
                <a16:creationId xmlns:a16="http://schemas.microsoft.com/office/drawing/2014/main" id="{1A4E5CD7-79D9-4D15-9A0B-73AE96FCFD4E}"/>
              </a:ext>
            </a:extLst>
          </p:cNvPr>
          <p:cNvSpPr/>
          <p:nvPr/>
        </p:nvSpPr>
        <p:spPr>
          <a:xfrm rot="16200000">
            <a:off x="1903644" y="3523532"/>
            <a:ext cx="960639" cy="622321"/>
          </a:xfrm>
          <a:prstGeom prst="bentArrow">
            <a:avLst>
              <a:gd name="adj1" fmla="val 13151"/>
              <a:gd name="adj2" fmla="val 138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F27635-224E-4342-A1D2-8A6095BBD302}"/>
              </a:ext>
            </a:extLst>
          </p:cNvPr>
          <p:cNvGrpSpPr/>
          <p:nvPr/>
        </p:nvGrpSpPr>
        <p:grpSpPr>
          <a:xfrm>
            <a:off x="1748070" y="3942688"/>
            <a:ext cx="1219200" cy="1071562"/>
            <a:chOff x="2242891" y="3221925"/>
            <a:chExt cx="1219200" cy="1071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5DE625-15EE-4C19-9DF3-BE1A5F620114}"/>
                </a:ext>
              </a:extLst>
            </p:cNvPr>
            <p:cNvSpPr/>
            <p:nvPr/>
          </p:nvSpPr>
          <p:spPr>
            <a:xfrm>
              <a:off x="2242891" y="3221925"/>
              <a:ext cx="1219200" cy="107156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93B4C-A575-471F-9231-E2E7FBFF491E}"/>
                </a:ext>
              </a:extLst>
            </p:cNvPr>
            <p:cNvSpPr txBox="1"/>
            <p:nvPr/>
          </p:nvSpPr>
          <p:spPr>
            <a:xfrm>
              <a:off x="2567624" y="3626901"/>
              <a:ext cx="569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98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640-DDB4-4070-B41A-06E47D52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AADA-20BB-418B-90D2-568184C0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/>
              <a:t>Automated Testing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Continuous Deployment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6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F242-EF9D-42F8-94E8-6434FBAF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EEE9-721A-432F-9A2A-44BCC66C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“We are doing DevOps” without even understanding it</a:t>
            </a:r>
          </a:p>
          <a:p>
            <a:r>
              <a:rPr lang="en-US" dirty="0"/>
              <a:t>DevOps is a person who is developing and supporting the app</a:t>
            </a:r>
          </a:p>
          <a:p>
            <a:r>
              <a:rPr lang="en-US" dirty="0"/>
              <a:t>Changing Sysadmin job title to DevOps Engineer</a:t>
            </a:r>
          </a:p>
          <a:p>
            <a:r>
              <a:rPr lang="en-US" dirty="0"/>
              <a:t>Creating a separate DevOps team</a:t>
            </a:r>
          </a:p>
          <a:p>
            <a:r>
              <a:rPr lang="en-US" dirty="0"/>
              <a:t>My team responsibility ends here</a:t>
            </a:r>
          </a:p>
          <a:p>
            <a:pPr lvl="1"/>
            <a:r>
              <a:rPr lang="en-US" dirty="0"/>
              <a:t>Developers: I don’t care it works on my machine</a:t>
            </a:r>
          </a:p>
          <a:p>
            <a:pPr lvl="1"/>
            <a:r>
              <a:rPr lang="en-US" dirty="0"/>
              <a:t>Ops: How I’m suppose to support this crap</a:t>
            </a:r>
          </a:p>
          <a:p>
            <a:r>
              <a:rPr lang="en-US" dirty="0"/>
              <a:t>Ops not involved early</a:t>
            </a:r>
          </a:p>
          <a:p>
            <a:r>
              <a:rPr lang="en-US" dirty="0"/>
              <a:t>It is not just a tool or script</a:t>
            </a:r>
          </a:p>
          <a:p>
            <a:r>
              <a:rPr lang="en-US" dirty="0"/>
              <a:t>Agile equals DevOps</a:t>
            </a:r>
          </a:p>
          <a:p>
            <a:r>
              <a:rPr lang="en-US" dirty="0"/>
              <a:t>We cannot do DevOps </a:t>
            </a:r>
          </a:p>
          <a:p>
            <a:r>
              <a:rPr lang="en-US" dirty="0"/>
              <a:t>DevOps is just a word</a:t>
            </a:r>
          </a:p>
        </p:txBody>
      </p:sp>
    </p:spTree>
    <p:extLst>
      <p:ext uri="{BB962C8B-B14F-4D97-AF65-F5344CB8AC3E}">
        <p14:creationId xmlns:p14="http://schemas.microsoft.com/office/powerpoint/2010/main" val="286718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8928-96CF-4F0F-8DA6-5FF367E7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E8BB-1F65-4940-A497-97581F74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tools stack</a:t>
            </a:r>
          </a:p>
          <a:p>
            <a:r>
              <a:rPr lang="en-US" dirty="0"/>
              <a:t>Mindset change</a:t>
            </a:r>
          </a:p>
          <a:p>
            <a:r>
              <a:rPr lang="en-US" dirty="0"/>
              <a:t>Break down silos</a:t>
            </a:r>
          </a:p>
        </p:txBody>
      </p:sp>
    </p:spTree>
    <p:extLst>
      <p:ext uri="{BB962C8B-B14F-4D97-AF65-F5344CB8AC3E}">
        <p14:creationId xmlns:p14="http://schemas.microsoft.com/office/powerpoint/2010/main" val="3484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Software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importance of software delivery for End-User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71313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for 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6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AB4D-84D2-451F-A2DF-A06E5F15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5C9C-2E26-4A4B-AEA3-7DAC509E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1970-1980s</a:t>
            </a:r>
          </a:p>
          <a:p>
            <a:pPr lvl="1"/>
            <a:r>
              <a:rPr lang="en-US" dirty="0"/>
              <a:t>Software was distributed primary on floppy diskettes</a:t>
            </a:r>
          </a:p>
          <a:p>
            <a:r>
              <a:rPr lang="en-US" dirty="0"/>
              <a:t>1990s</a:t>
            </a:r>
          </a:p>
          <a:p>
            <a:pPr lvl="1"/>
            <a:r>
              <a:rPr lang="en-US" dirty="0"/>
              <a:t>Software was distributed primary on compact disks</a:t>
            </a:r>
          </a:p>
          <a:p>
            <a:r>
              <a:rPr lang="en-US" dirty="0"/>
              <a:t>2000-2010</a:t>
            </a:r>
          </a:p>
          <a:p>
            <a:pPr lvl="1"/>
            <a:r>
              <a:rPr lang="en-US" dirty="0"/>
              <a:t>Software was distributed primary on CD and DVD</a:t>
            </a:r>
          </a:p>
          <a:p>
            <a:r>
              <a:rPr lang="en-US" dirty="0"/>
              <a:t>2010-Nowadays</a:t>
            </a:r>
          </a:p>
          <a:p>
            <a:pPr lvl="1"/>
            <a:r>
              <a:rPr lang="en-US" dirty="0"/>
              <a:t>Software is distributed primary thought internet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D71-8313-4F03-B920-F56EC7CBD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EFCA-4D95-4C4A-A49D-62F4DDD1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3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4542-8E00-463B-B297-96E4FB0A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2C2F-BA2F-438C-B5DA-9F5AF960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software that runs on a web server</a:t>
            </a:r>
          </a:p>
          <a:p>
            <a:r>
              <a:rPr lang="en-US" dirty="0"/>
              <a:t>End-User access the web application through a web browser</a:t>
            </a:r>
          </a:p>
          <a:p>
            <a:r>
              <a:rPr lang="en-US" dirty="0"/>
              <a:t>Active 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404743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DC98-FDDB-44CD-9C96-3606C2F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09DF-873B-4C90-ACB2-F517161B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web pages</a:t>
            </a:r>
          </a:p>
          <a:p>
            <a:r>
              <a:rPr lang="en-US" dirty="0"/>
              <a:t>Berners-Lee – “The read only web”</a:t>
            </a:r>
          </a:p>
          <a:p>
            <a:r>
              <a:rPr lang="en-US" dirty="0"/>
              <a:t>Static content</a:t>
            </a:r>
          </a:p>
          <a:p>
            <a:r>
              <a:rPr lang="en-US" dirty="0"/>
              <a:t>Searchable information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6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F476-73A8-45A3-AAC8-09CBB07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3700-6373-42C0-838A-9AE6AEDF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Berners-Lee – “The read-write web”</a:t>
            </a:r>
          </a:p>
          <a:p>
            <a:r>
              <a:rPr lang="en-US" dirty="0"/>
              <a:t>Dramatically changed the landscape of the web</a:t>
            </a:r>
          </a:p>
          <a:p>
            <a:r>
              <a:rPr lang="en-US" dirty="0"/>
              <a:t>Dynamic content generation</a:t>
            </a:r>
          </a:p>
          <a:p>
            <a:r>
              <a:rPr lang="en-US" dirty="0"/>
              <a:t>Contribute content</a:t>
            </a:r>
          </a:p>
          <a:p>
            <a:r>
              <a:rPr lang="en-US" dirty="0"/>
              <a:t>Interact and collaborate with other users</a:t>
            </a:r>
          </a:p>
        </p:txBody>
      </p:sp>
    </p:spTree>
    <p:extLst>
      <p:ext uri="{BB962C8B-B14F-4D97-AF65-F5344CB8AC3E}">
        <p14:creationId xmlns:p14="http://schemas.microsoft.com/office/powerpoint/2010/main" val="14128361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10334</TotalTime>
  <Words>687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</vt:lpstr>
      <vt:lpstr>Century Schoolbook</vt:lpstr>
      <vt:lpstr>Verdana Pro Cond</vt:lpstr>
      <vt:lpstr>Verdana Pro Cond Light</vt:lpstr>
      <vt:lpstr>Wingdings 2</vt:lpstr>
      <vt:lpstr>View</vt:lpstr>
      <vt:lpstr>Evolution of Information Technology</vt:lpstr>
      <vt:lpstr>Brief History of Information Technology</vt:lpstr>
      <vt:lpstr>Evolution of Software Delivery</vt:lpstr>
      <vt:lpstr>Software for PC</vt:lpstr>
      <vt:lpstr>Personal Computers</vt:lpstr>
      <vt:lpstr>Web Applications</vt:lpstr>
      <vt:lpstr>Web Applications</vt:lpstr>
      <vt:lpstr>Web 1.0</vt:lpstr>
      <vt:lpstr>Web 2.0</vt:lpstr>
      <vt:lpstr>Software for Mobile Devices</vt:lpstr>
      <vt:lpstr>Mobile Devices</vt:lpstr>
      <vt:lpstr>Software in the Cloud</vt:lpstr>
      <vt:lpstr>Cloud Computing</vt:lpstr>
      <vt:lpstr>Cloud Classifications</vt:lpstr>
      <vt:lpstr>Service Models</vt:lpstr>
      <vt:lpstr>“Box Software” vs SaaS</vt:lpstr>
      <vt:lpstr>Cloud Computing Today</vt:lpstr>
      <vt:lpstr>The role of DevOps</vt:lpstr>
      <vt:lpstr>DevOps</vt:lpstr>
      <vt:lpstr>DevOps</vt:lpstr>
      <vt:lpstr>DevOps Practices</vt:lpstr>
      <vt:lpstr>Management Anti-Patterns</vt:lpstr>
      <vt:lpstr>DevOps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44</cp:revision>
  <dcterms:created xsi:type="dcterms:W3CDTF">2020-09-12T08:48:01Z</dcterms:created>
  <dcterms:modified xsi:type="dcterms:W3CDTF">2020-10-12T06:27:10Z</dcterms:modified>
</cp:coreProperties>
</file>