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2.9/modules/list_of_windows_modul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for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modern configuration management for Windows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0034-6843-4C47-9494-CB7D118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and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6005-A79B-490B-BD92-9FB7E0E1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3" y="1208076"/>
            <a:ext cx="8066525" cy="5332424"/>
          </a:xfrm>
        </p:spPr>
        <p:txBody>
          <a:bodyPr/>
          <a:lstStyle/>
          <a:p>
            <a:r>
              <a:rPr lang="en-US" dirty="0"/>
              <a:t>Agentless management</a:t>
            </a:r>
          </a:p>
          <a:p>
            <a:r>
              <a:rPr lang="en-US" dirty="0"/>
              <a:t>PowerShell remoting protocol</a:t>
            </a:r>
          </a:p>
          <a:p>
            <a:r>
              <a:rPr lang="en-US" dirty="0"/>
              <a:t>Windows native modules ~105</a:t>
            </a:r>
          </a:p>
          <a:p>
            <a:r>
              <a:rPr lang="en-US" dirty="0"/>
              <a:t>PowerShell Desired State Configuration (DSC) integration</a:t>
            </a:r>
          </a:p>
          <a:p>
            <a:pPr lvl="1"/>
            <a:r>
              <a:rPr lang="en-US" dirty="0"/>
              <a:t>Ansible just integrates smoothly with PowerShell DSC instead of developing thousands of duplicate modules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64E6-4930-4C6A-996D-CA7C5A89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Windows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471-0760-4AD1-81DB-ACA06BF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and uninstall MSIs packages</a:t>
            </a:r>
          </a:p>
          <a:p>
            <a:r>
              <a:rPr lang="en-US" dirty="0"/>
              <a:t>Gather facts on Windows hosts</a:t>
            </a:r>
          </a:p>
          <a:p>
            <a:r>
              <a:rPr lang="en-US" dirty="0"/>
              <a:t>Enable and disable Windows features and roles</a:t>
            </a:r>
          </a:p>
          <a:p>
            <a:r>
              <a:rPr lang="en-US" dirty="0"/>
              <a:t>Domain join</a:t>
            </a:r>
          </a:p>
          <a:p>
            <a:r>
              <a:rPr lang="en-US" dirty="0"/>
              <a:t>Set registry configurations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Start, stop, and manage Windows Services</a:t>
            </a:r>
          </a:p>
          <a:p>
            <a:r>
              <a:rPr lang="en-US" dirty="0"/>
              <a:t>Create and Manage local users and groups</a:t>
            </a:r>
          </a:p>
          <a:p>
            <a:r>
              <a:rPr lang="en-US" dirty="0"/>
              <a:t>Manage and install Windows updates</a:t>
            </a:r>
          </a:p>
          <a:p>
            <a:r>
              <a:rPr lang="en-US" dirty="0"/>
              <a:t>Fetch files from remote sites</a:t>
            </a:r>
          </a:p>
          <a:p>
            <a:r>
              <a:rPr lang="en-US" dirty="0"/>
              <a:t>Push and execute any </a:t>
            </a:r>
            <a:r>
              <a:rPr lang="en-US" dirty="0" err="1"/>
              <a:t>Powershell</a:t>
            </a:r>
            <a:r>
              <a:rPr lang="en-US" dirty="0"/>
              <a:t> scripts</a:t>
            </a:r>
          </a:p>
          <a:p>
            <a:r>
              <a:rPr lang="en-US" dirty="0"/>
              <a:t>Full list of windows modules: </a:t>
            </a:r>
          </a:p>
          <a:p>
            <a:pPr lvl="1"/>
            <a:r>
              <a:rPr lang="en-US" dirty="0">
                <a:hlinkClick r:id="rId2"/>
              </a:rPr>
              <a:t>https://docs.ansible.com/ansible/2.9/modules/list_of_windows_modules.html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0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5E1-9F56-49F9-90F1-190F55B4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Desired State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7531-8DDF-415E-8EE4-0ACE2A05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Platform built in</a:t>
            </a:r>
          </a:p>
          <a:p>
            <a:pPr lvl="1"/>
            <a:r>
              <a:rPr lang="en-US" dirty="0"/>
              <a:t>Ships natively with Windows Server 2012 R2 and Windows 8.1 and newer</a:t>
            </a:r>
          </a:p>
          <a:p>
            <a:pPr lvl="1"/>
            <a:r>
              <a:rPr lang="en-US" dirty="0"/>
              <a:t>Requires PowerShell v4 or greater</a:t>
            </a:r>
          </a:p>
          <a:p>
            <a:pPr lvl="1"/>
            <a:r>
              <a:rPr lang="en-US" dirty="0"/>
              <a:t>External DSC resources are distributed trough PowerShell modules</a:t>
            </a:r>
          </a:p>
          <a:p>
            <a:pPr lvl="1"/>
            <a:endParaRPr lang="en-US" dirty="0"/>
          </a:p>
          <a:p>
            <a:r>
              <a:rPr lang="en-US" dirty="0"/>
              <a:t>Declarative configuration-based model</a:t>
            </a:r>
          </a:p>
          <a:p>
            <a:pPr lvl="1"/>
            <a:r>
              <a:rPr lang="en-US" dirty="0"/>
              <a:t>Similar platform to Ansible but for Windows</a:t>
            </a:r>
          </a:p>
          <a:p>
            <a:pPr lvl="1"/>
            <a:r>
              <a:rPr lang="en-US" dirty="0"/>
              <a:t>Define desired state of your systems</a:t>
            </a:r>
          </a:p>
          <a:p>
            <a:pPr lvl="1"/>
            <a:r>
              <a:rPr lang="en-US" dirty="0"/>
              <a:t>DSC determines how to execute on target</a:t>
            </a:r>
          </a:p>
          <a:p>
            <a:pPr lvl="1"/>
            <a:endParaRPr lang="en-US" dirty="0"/>
          </a:p>
          <a:p>
            <a:r>
              <a:rPr lang="en-US" dirty="0"/>
              <a:t>Modules overlap</a:t>
            </a:r>
          </a:p>
          <a:p>
            <a:pPr lvl="1"/>
            <a:r>
              <a:rPr lang="en-US" dirty="0"/>
              <a:t>Some of the ansible modules have their alternative DSC resources</a:t>
            </a:r>
          </a:p>
          <a:p>
            <a:pPr lvl="1"/>
            <a:r>
              <a:rPr lang="en-US" dirty="0"/>
              <a:t>It is preferred to use the ansible modules than DSC resources in such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466-F87F-4057-994E-76FC5B31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Built-in vs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4E22-DD30-4973-BFF3-B239F122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Built-in:</a:t>
            </a:r>
          </a:p>
          <a:p>
            <a:pPr lvl="1"/>
            <a:r>
              <a:rPr lang="en-US" dirty="0"/>
              <a:t>Archive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 err="1"/>
              <a:t>WindowsFeature</a:t>
            </a:r>
            <a:endParaRPr lang="en-US" dirty="0"/>
          </a:p>
          <a:p>
            <a:pPr lvl="1"/>
            <a:r>
              <a:rPr lang="en-US" dirty="0"/>
              <a:t>And more..</a:t>
            </a:r>
          </a:p>
          <a:p>
            <a:r>
              <a:rPr lang="en-US" dirty="0"/>
              <a:t>External (Community or Vendor)</a:t>
            </a:r>
          </a:p>
          <a:p>
            <a:pPr lvl="1"/>
            <a:r>
              <a:rPr lang="en-US" dirty="0"/>
              <a:t>Domain Controller</a:t>
            </a:r>
          </a:p>
          <a:p>
            <a:pPr lvl="1"/>
            <a:r>
              <a:rPr lang="en-US" dirty="0"/>
              <a:t>IIS Web Site</a:t>
            </a:r>
          </a:p>
          <a:p>
            <a:pPr lvl="1"/>
            <a:r>
              <a:rPr lang="en-US" dirty="0"/>
              <a:t>SQL Server Cluster</a:t>
            </a:r>
          </a:p>
          <a:p>
            <a:pPr lvl="1"/>
            <a:r>
              <a:rPr lang="en-US" dirty="0"/>
              <a:t>Failover Cluster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And many more..</a:t>
            </a:r>
          </a:p>
        </p:txBody>
      </p:sp>
    </p:spTree>
    <p:extLst>
      <p:ext uri="{BB962C8B-B14F-4D97-AF65-F5344CB8AC3E}">
        <p14:creationId xmlns:p14="http://schemas.microsoft.com/office/powerpoint/2010/main" val="170692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B9E9-63B6-4771-8919-4BA8B2AC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DSC resource in Ansible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841D6-910B-4646-A795-9A9CCFF5800C}"/>
              </a:ext>
            </a:extLst>
          </p:cNvPr>
          <p:cNvSpPr txBox="1"/>
          <p:nvPr/>
        </p:nvSpPr>
        <p:spPr>
          <a:xfrm>
            <a:off x="482671" y="4344095"/>
            <a:ext cx="8418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PowerShell DSC Ansible resource definition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 registry key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win_dsc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resource_name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Present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HKEY_LOCAL_MACHINE\SOFTWARE\ExampleKey1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TestValue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5D29D-3B47-4209-B399-38ED8B54A440}"/>
              </a:ext>
            </a:extLst>
          </p:cNvPr>
          <p:cNvSpPr txBox="1"/>
          <p:nvPr/>
        </p:nvSpPr>
        <p:spPr>
          <a:xfrm>
            <a:off x="610340" y="1113521"/>
            <a:ext cx="95634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PowerShell DSC Original resource definition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A4A41C"/>
                </a:solidFill>
                <a:effectLst/>
                <a:latin typeface="Consolas" panose="020B0609020204030204" pitchFamily="49" charset="0"/>
              </a:rPr>
              <a:t>RegistryTest</a:t>
            </a:r>
            <a:endParaRPr lang="en-US" sz="1600" b="0" dirty="0">
              <a:solidFill>
                <a:srgbClr val="A4A41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Registry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RegistryExample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Ensure   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"Present"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Key      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"HKEY_LOCAL_MACHINE\SOFTWARE\ExampleKey1"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ValueName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TestValue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ValueData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57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95E5-4829-4250-B06A-12D75C0E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DDA5E-AEC0-4CF0-9001-96017DD36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1834686"/>
            <a:ext cx="7706722" cy="2977011"/>
          </a:xfrm>
        </p:spPr>
      </p:pic>
    </p:spTree>
    <p:extLst>
      <p:ext uri="{BB962C8B-B14F-4D97-AF65-F5344CB8AC3E}">
        <p14:creationId xmlns:p14="http://schemas.microsoft.com/office/powerpoint/2010/main" val="3084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12845</TotalTime>
  <Words>411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Schoolbook</vt:lpstr>
      <vt:lpstr>Consolas</vt:lpstr>
      <vt:lpstr>Verdana Pro Cond</vt:lpstr>
      <vt:lpstr>Verdana Pro Cond Light</vt:lpstr>
      <vt:lpstr>Wingdings 2</vt:lpstr>
      <vt:lpstr>View</vt:lpstr>
      <vt:lpstr>Ansible for Windows</vt:lpstr>
      <vt:lpstr>Ansible and Windows</vt:lpstr>
      <vt:lpstr>Common Windows modules</vt:lpstr>
      <vt:lpstr>PowerShell Desired State Configuration</vt:lpstr>
      <vt:lpstr>DSC Built-in vs External</vt:lpstr>
      <vt:lpstr>How to use DSC resource in Ansible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202</cp:revision>
  <dcterms:created xsi:type="dcterms:W3CDTF">2020-09-12T08:48:01Z</dcterms:created>
  <dcterms:modified xsi:type="dcterms:W3CDTF">2021-01-04T08:17:21Z</dcterms:modified>
</cp:coreProperties>
</file>