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09BD3-5BF8-4A46-BA4E-B5F54443CC76}" v="2" dt="2020-06-17T05:47:03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34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hua Huang" userId="105ff71b-6a0e-4e96-9d02-1de6c76a90c8" providerId="ADAL" clId="{58B09BD3-5BF8-4A46-BA4E-B5F54443CC76}"/>
    <pc:docChg chg="custSel modSld">
      <pc:chgData name="Yuanhua Huang" userId="105ff71b-6a0e-4e96-9d02-1de6c76a90c8" providerId="ADAL" clId="{58B09BD3-5BF8-4A46-BA4E-B5F54443CC76}" dt="2020-06-17T05:47:37.578" v="58" actId="1076"/>
      <pc:docMkLst>
        <pc:docMk/>
      </pc:docMkLst>
      <pc:sldChg chg="addSp modSp">
        <pc:chgData name="Yuanhua Huang" userId="105ff71b-6a0e-4e96-9d02-1de6c76a90c8" providerId="ADAL" clId="{58B09BD3-5BF8-4A46-BA4E-B5F54443CC76}" dt="2020-06-17T05:47:37.578" v="58" actId="1076"/>
        <pc:sldMkLst>
          <pc:docMk/>
          <pc:sldMk cId="559119855" sldId="273"/>
        </pc:sldMkLst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4" creationId="{63911DF8-50BB-5648-8965-998A36B9BDB1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12" creationId="{22CC5139-CE89-EB4E-97C9-BCB10E890D78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14" creationId="{84F120E9-16F1-5945-9EE0-01ACB71EF713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17" creationId="{F4D9915A-297B-B14E-98E5-4A50FE1F5CB8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19" creationId="{9F2124C3-394F-B344-9DF1-675463A6A424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20" creationId="{ABBE43BD-6575-CD40-B23F-F217F5B843BC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22" creationId="{3F96D6FF-15BE-7E4F-B84B-2081737CE6A9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23" creationId="{860D781E-B20A-654C-942E-5E5AD5B82052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25" creationId="{6596D4B9-E086-CB41-97B8-D8872F984E06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26" creationId="{E8A3C88B-7C76-AB47-8B5E-4015F0164202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27" creationId="{E5E32F77-84DA-D54E-8D6C-E0A7F598DCA7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29" creationId="{053D034E-062E-204B-8D6B-7FB6971DACC8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32" creationId="{CA6C1A5F-C3B6-1A4D-B778-E5B3BEB3AC1C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34" creationId="{DA7DC228-F5B8-3442-9655-D7C5DF2144F0}"/>
          </ac:spMkLst>
        </pc:spChg>
        <pc:spChg chg="mod">
          <ac:chgData name="Yuanhua Huang" userId="105ff71b-6a0e-4e96-9d02-1de6c76a90c8" providerId="ADAL" clId="{58B09BD3-5BF8-4A46-BA4E-B5F54443CC76}" dt="2020-06-17T05:47:37.578" v="58" actId="1076"/>
          <ac:spMkLst>
            <pc:docMk/>
            <pc:sldMk cId="559119855" sldId="273"/>
            <ac:spMk id="37" creationId="{531058B4-989E-5A4C-8F4D-CB579C4F05A1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45" creationId="{E23F4C80-5C1E-D84C-824C-F98799913F21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48" creationId="{42AF3DE9-CE32-5045-9E80-5CA877865757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53" creationId="{ECEC54AF-141E-2F48-A535-098737A28004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56" creationId="{0E3462EF-0EB5-F84C-A5BF-616BF1E7FC23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58" creationId="{4C2B9B5E-EF24-7748-B2A2-FA23F5BF9A2B}"/>
          </ac:spMkLst>
        </pc:spChg>
        <pc:spChg chg="mod">
          <ac:chgData name="Yuanhua Huang" userId="105ff71b-6a0e-4e96-9d02-1de6c76a90c8" providerId="ADAL" clId="{58B09BD3-5BF8-4A46-BA4E-B5F54443CC76}" dt="2020-06-17T05:46:25.500" v="36" actId="313"/>
          <ac:spMkLst>
            <pc:docMk/>
            <pc:sldMk cId="559119855" sldId="273"/>
            <ac:spMk id="60" creationId="{B97CC484-FC48-584B-8EE4-D9EEEF795AFC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62" creationId="{77B84674-3FB2-A646-913B-FB68792F79A6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67" creationId="{6186BE13-8B11-2544-8726-F96530B6A690}"/>
          </ac:spMkLst>
        </pc:spChg>
        <pc:spChg chg="mod">
          <ac:chgData name="Yuanhua Huang" userId="105ff71b-6a0e-4e96-9d02-1de6c76a90c8" providerId="ADAL" clId="{58B09BD3-5BF8-4A46-BA4E-B5F54443CC76}" dt="2020-06-17T05:46:39.049" v="54" actId="1076"/>
          <ac:spMkLst>
            <pc:docMk/>
            <pc:sldMk cId="559119855" sldId="273"/>
            <ac:spMk id="69" creationId="{F21BAB8D-C283-A447-8423-755CDC47EB26}"/>
          </ac:spMkLst>
        </pc:spChg>
        <pc:spChg chg="mod">
          <ac:chgData name="Yuanhua Huang" userId="105ff71b-6a0e-4e96-9d02-1de6c76a90c8" providerId="ADAL" clId="{58B09BD3-5BF8-4A46-BA4E-B5F54443CC76}" dt="2020-06-17T05:45:45.902" v="13" actId="2711"/>
          <ac:spMkLst>
            <pc:docMk/>
            <pc:sldMk cId="559119855" sldId="273"/>
            <ac:spMk id="128" creationId="{EC1FF474-83F1-CA43-A6C0-FB0AB2EB18E2}"/>
          </ac:spMkLst>
        </pc:spChg>
        <pc:cxnChg chg="add mod">
          <ac:chgData name="Yuanhua Huang" userId="105ff71b-6a0e-4e96-9d02-1de6c76a90c8" providerId="ADAL" clId="{58B09BD3-5BF8-4A46-BA4E-B5F54443CC76}" dt="2020-06-17T05:47:08.614" v="57" actId="14100"/>
          <ac:cxnSpMkLst>
            <pc:docMk/>
            <pc:sldMk cId="559119855" sldId="273"/>
            <ac:cxnSpMk id="42" creationId="{F8C12E0C-A2F6-D54E-85EB-028D1F0D32F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6EC5-AADC-AB4A-B66D-CE00D96EB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A3EDF-CA17-1A4A-BE4B-E4D3BDADE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43ADD-480D-7C4D-B92C-33378CBA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417D-22E4-7748-ADA1-9ACD701C089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50723-7EFF-5F44-8EF6-9F3A5D9A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3FC9-DC0E-BD46-971A-238657B0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71A-F91D-B743-BA8E-08733FCB9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21F5-98A9-374C-8161-2F7BF0E2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3A38A-ED59-1E44-8399-68CADB62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BCE0D-4F3C-CA41-981D-760128C1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417D-22E4-7748-ADA1-9ACD701C089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FD54-94D9-DA48-A076-8FFB5DC6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EBDB-3986-EA49-9EF4-E869D21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71A-F91D-B743-BA8E-08733FCB9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5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CF41D-97A8-2749-8925-B4CC76BA6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EC149-BA7A-A048-A20B-A149A20F3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41809-86E2-6749-B6B7-F9DD3E6B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417D-22E4-7748-ADA1-9ACD701C089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99B9-BCA7-1F43-AF3F-900A12A6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93D52-C84C-034D-8F83-791E0DBF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71A-F91D-B743-BA8E-08733FCB9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11B-62B0-C743-9EB8-22DAD698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7073-8CB4-7041-92BB-CED893323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4ECC8-ECDB-BC4E-B833-4EABE341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417D-22E4-7748-ADA1-9ACD701C089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63A3-5F72-EC4F-BAE2-C53CF313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9231-427C-BA45-BF92-15B9DA6C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71A-F91D-B743-BA8E-08733FCB9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B74B-EE13-B849-B4C8-08D7BE56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EB7A0-4E96-DD44-A72B-CABC697C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BF2EA-9BBA-3A47-AE78-D7CB4278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417D-22E4-7748-ADA1-9ACD701C089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499A-5177-9049-AFF2-C89B6729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9743-BC1A-0049-A1FA-0F7ADE6D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71A-F91D-B743-BA8E-08733FCB9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1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C9E1-7C2C-0E45-8E21-CB07A088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C711-131D-0E4B-90DF-7736BD612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7527F-B894-864E-9DB8-60C4F1FD7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59772-D042-EE43-949E-CFD4CD59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417D-22E4-7748-ADA1-9ACD701C089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8547C-BF28-5A41-9EDE-3AB2B374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125A3-2F1D-B34F-BB11-0EBED8EC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71A-F91D-B743-BA8E-08733FCB9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7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96F1-E00F-3541-947C-CA1FF595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98DE1-E95B-3B4E-9D13-B96091FAE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7FCBD-C5DE-6548-A4D0-033B46E5B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23DDA-E0E7-0740-8847-67CC324D3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75F1E-9894-D64A-91A7-EB7E2467E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7CE13-1D4F-0C42-B530-C97BA093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417D-22E4-7748-ADA1-9ACD701C089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DB75C-512F-FB4D-B01B-89D0E90D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52C49-B2AA-E149-A232-FD5FA6E9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71A-F91D-B743-BA8E-08733FCB9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5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A241-CD6C-194B-B64A-1F7A96C3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DF7D7-1E6A-2D40-87D4-A0DF24C4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417D-22E4-7748-ADA1-9ACD701C089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88CA3-FAC6-1E4A-8F97-ADF7C505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9BDDF-BE7D-7343-899E-5713ECE9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71A-F91D-B743-BA8E-08733FCB9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2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EC2FC-96EE-474C-B77B-A0F735B8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417D-22E4-7748-ADA1-9ACD701C089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7FA31-F8DA-6E44-9527-0F7140AE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0167-1FDF-0144-9BAB-1D89F676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71A-F91D-B743-BA8E-08733FCB9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2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33F-8B70-4B4B-9115-1FB75708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2EF3-CFEE-6246-B0B4-483ECF0B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82C40-CB26-D34E-84B8-1D23F3F31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E9528-CCBA-5D4B-B420-838E7EE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417D-22E4-7748-ADA1-9ACD701C089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476E9-62AB-AA46-942B-D31F7498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F8A3C-23EA-1345-B231-C0226B62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71A-F91D-B743-BA8E-08733FCB9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B2BD-EF5A-164F-BC3F-EC3EB8CA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D2968-86DA-F04C-B44E-E705381E2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ED2DB-055B-494C-8933-7422CB2BD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8FD4F-87D6-DF49-AB4F-88CA95BC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417D-22E4-7748-ADA1-9ACD701C089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3A30B-BBA9-E04E-A121-9A9B67E1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9DAC8-C7D5-6748-BFCF-D4DC4E00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71A-F91D-B743-BA8E-08733FCB9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3422-D9E4-A84C-AA32-6D547726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C7FBE-245F-E549-B833-AF10DD665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3EE4A-68C8-7B4A-9EEB-36DB8735D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417D-22E4-7748-ADA1-9ACD701C089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FFFCB-8A71-D04C-8A33-CCA40AA94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28970-6070-E64A-AF51-A3A8593EB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271A-F91D-B743-BA8E-08733FCB9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911DF8-50BB-5648-8965-998A36B9BDB1}"/>
                  </a:ext>
                </a:extLst>
              </p:cNvPr>
              <p:cNvSpPr/>
              <p:nvPr/>
            </p:nvSpPr>
            <p:spPr>
              <a:xfrm>
                <a:off x="5019630" y="3911669"/>
                <a:ext cx="550985" cy="527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911DF8-50BB-5648-8965-998A36B9B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630" y="3911669"/>
                <a:ext cx="550985" cy="52753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2CC5139-CE89-EB4E-97C9-BCB10E890D78}"/>
                  </a:ext>
                </a:extLst>
              </p:cNvPr>
              <p:cNvSpPr/>
              <p:nvPr/>
            </p:nvSpPr>
            <p:spPr>
              <a:xfrm>
                <a:off x="6193190" y="3232113"/>
                <a:ext cx="550985" cy="527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2CC5139-CE89-EB4E-97C9-BCB10E890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190" y="3232113"/>
                <a:ext cx="550985" cy="52753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4F120E9-16F1-5945-9EE0-01ACB71EF713}"/>
                  </a:ext>
                </a:extLst>
              </p:cNvPr>
              <p:cNvSpPr/>
              <p:nvPr/>
            </p:nvSpPr>
            <p:spPr>
              <a:xfrm>
                <a:off x="6193191" y="4824842"/>
                <a:ext cx="550985" cy="52753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4F120E9-16F1-5945-9EE0-01ACB71EF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191" y="4824842"/>
                <a:ext cx="550985" cy="52753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4D9915A-297B-B14E-98E5-4A50FE1F5CB8}"/>
                  </a:ext>
                </a:extLst>
              </p:cNvPr>
              <p:cNvSpPr/>
              <p:nvPr/>
            </p:nvSpPr>
            <p:spPr>
              <a:xfrm>
                <a:off x="7019668" y="4819241"/>
                <a:ext cx="550985" cy="52753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4D9915A-297B-B14E-98E5-4A50FE1F5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68" y="4819241"/>
                <a:ext cx="550985" cy="52753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23F4C80-5C1E-D84C-824C-F98799913F21}"/>
              </a:ext>
            </a:extLst>
          </p:cNvPr>
          <p:cNvSpPr/>
          <p:nvPr/>
        </p:nvSpPr>
        <p:spPr>
          <a:xfrm>
            <a:off x="3592433" y="3858802"/>
            <a:ext cx="5005607" cy="1653754"/>
          </a:xfrm>
          <a:prstGeom prst="roundRect">
            <a:avLst/>
          </a:prstGeom>
          <a:noFill/>
          <a:ln w="1905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i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2AF3DE9-CE32-5045-9E80-5CA877865757}"/>
              </a:ext>
            </a:extLst>
          </p:cNvPr>
          <p:cNvSpPr/>
          <p:nvPr/>
        </p:nvSpPr>
        <p:spPr>
          <a:xfrm>
            <a:off x="6096000" y="825934"/>
            <a:ext cx="1590652" cy="520613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lang="en-US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31058B4-989E-5A4C-8F4D-CB579C4F05A1}"/>
              </a:ext>
            </a:extLst>
          </p:cNvPr>
          <p:cNvSpPr/>
          <p:nvPr/>
        </p:nvSpPr>
        <p:spPr>
          <a:xfrm>
            <a:off x="4065313" y="2348341"/>
            <a:ext cx="1590653" cy="22129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0" rtlCol="0" anchor="ctr" anchorCtr="0"/>
          <a:lstStyle/>
          <a:p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CNV state </a:t>
            </a:r>
            <a:r>
              <a:rPr lang="en-US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B10AD5-EA5A-544A-A10F-60C8BAC3028C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6468683" y="3759651"/>
            <a:ext cx="1" cy="1065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57E8217-F20A-184A-A4C2-21EEAC098799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6744176" y="5083010"/>
            <a:ext cx="275492" cy="5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57D84E5-B59E-8745-B1F5-24792E5738A0}"/>
              </a:ext>
            </a:extLst>
          </p:cNvPr>
          <p:cNvCxnSpPr>
            <a:cxnSpLocks/>
            <a:stCxn id="67" idx="2"/>
            <a:endCxn id="12" idx="6"/>
          </p:cNvCxnSpPr>
          <p:nvPr/>
        </p:nvCxnSpPr>
        <p:spPr>
          <a:xfrm flipH="1">
            <a:off x="6744175" y="3495882"/>
            <a:ext cx="11070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EC1FF474-83F1-CA43-A6C0-FB0AB2EB18E2}"/>
                  </a:ext>
                </a:extLst>
              </p:cNvPr>
              <p:cNvSpPr/>
              <p:nvPr/>
            </p:nvSpPr>
            <p:spPr>
              <a:xfrm>
                <a:off x="4129090" y="3909911"/>
                <a:ext cx="550985" cy="52753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EC1FF474-83F1-CA43-A6C0-FB0AB2EB1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090" y="3909911"/>
                <a:ext cx="550985" cy="52753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E788EBE-3D90-854B-A8F2-5A83AFACE0A5}"/>
              </a:ext>
            </a:extLst>
          </p:cNvPr>
          <p:cNvCxnSpPr>
            <a:cxnSpLocks/>
            <a:stCxn id="128" idx="6"/>
            <a:endCxn id="4" idx="2"/>
          </p:cNvCxnSpPr>
          <p:nvPr/>
        </p:nvCxnSpPr>
        <p:spPr>
          <a:xfrm>
            <a:off x="4680075" y="4173680"/>
            <a:ext cx="339555" cy="1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E3462EF-0EB5-F84C-A5BF-616BF1E7FC23}"/>
              </a:ext>
            </a:extLst>
          </p:cNvPr>
          <p:cNvSpPr/>
          <p:nvPr/>
        </p:nvSpPr>
        <p:spPr>
          <a:xfrm>
            <a:off x="4065314" y="4693189"/>
            <a:ext cx="1590652" cy="13388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D0940FF-6258-7148-8E23-79C29A5DE39C}"/>
              </a:ext>
            </a:extLst>
          </p:cNvPr>
          <p:cNvCxnSpPr>
            <a:cxnSpLocks/>
            <a:stCxn id="19" idx="3"/>
            <a:endCxn id="14" idx="2"/>
          </p:cNvCxnSpPr>
          <p:nvPr/>
        </p:nvCxnSpPr>
        <p:spPr>
          <a:xfrm flipV="1">
            <a:off x="5562556" y="5088611"/>
            <a:ext cx="630635" cy="144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186BE13-8B11-2544-8726-F96530B6A690}"/>
                  </a:ext>
                </a:extLst>
              </p:cNvPr>
              <p:cNvSpPr/>
              <p:nvPr/>
            </p:nvSpPr>
            <p:spPr>
              <a:xfrm>
                <a:off x="7851192" y="3232113"/>
                <a:ext cx="550985" cy="52753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186BE13-8B11-2544-8726-F96530B6A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192" y="3232113"/>
                <a:ext cx="550985" cy="52753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2124C3-394F-B344-9DF1-675463A6A424}"/>
                  </a:ext>
                </a:extLst>
              </p:cNvPr>
              <p:cNvSpPr/>
              <p:nvPr/>
            </p:nvSpPr>
            <p:spPr>
              <a:xfrm>
                <a:off x="5011756" y="4838496"/>
                <a:ext cx="550800" cy="529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2124C3-394F-B344-9DF1-675463A6A4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756" y="4838496"/>
                <a:ext cx="550800" cy="5292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BBE43BD-6575-CD40-B23F-F217F5B843BC}"/>
                  </a:ext>
                </a:extLst>
              </p:cNvPr>
              <p:cNvSpPr/>
              <p:nvPr/>
            </p:nvSpPr>
            <p:spPr>
              <a:xfrm>
                <a:off x="4168075" y="4822679"/>
                <a:ext cx="550985" cy="527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BBE43BD-6575-CD40-B23F-F217F5B84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075" y="4822679"/>
                <a:ext cx="550985" cy="52753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4FE3C8-8F14-DB48-B6D7-7B6BB6CC39B9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4719060" y="5086448"/>
            <a:ext cx="292696" cy="166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05BE21-1765-6B44-9FD4-41A6AAF6D4EE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 flipH="1">
            <a:off x="5287156" y="4439207"/>
            <a:ext cx="7967" cy="399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E32F77-84DA-D54E-8D6C-E0A7F598DCA7}"/>
              </a:ext>
            </a:extLst>
          </p:cNvPr>
          <p:cNvSpPr txBox="1"/>
          <p:nvPr/>
        </p:nvSpPr>
        <p:spPr>
          <a:xfrm>
            <a:off x="8156528" y="5377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XClone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F96D6FF-15BE-7E4F-B84B-2081737CE6A9}"/>
                  </a:ext>
                </a:extLst>
              </p:cNvPr>
              <p:cNvSpPr/>
              <p:nvPr/>
            </p:nvSpPr>
            <p:spPr>
              <a:xfrm>
                <a:off x="5019630" y="2561343"/>
                <a:ext cx="550985" cy="527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F96D6FF-15BE-7E4F-B84B-2081737CE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630" y="2561343"/>
                <a:ext cx="550985" cy="52753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60D781E-B20A-654C-942E-5E5AD5B82052}"/>
                  </a:ext>
                </a:extLst>
              </p:cNvPr>
              <p:cNvSpPr/>
              <p:nvPr/>
            </p:nvSpPr>
            <p:spPr>
              <a:xfrm>
                <a:off x="6198476" y="1640837"/>
                <a:ext cx="550985" cy="52753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60D781E-B20A-654C-942E-5E5AD5B820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6" y="1640837"/>
                <a:ext cx="550985" cy="52753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596D4B9-E086-CB41-97B8-D8872F984E06}"/>
                  </a:ext>
                </a:extLst>
              </p:cNvPr>
              <p:cNvSpPr/>
              <p:nvPr/>
            </p:nvSpPr>
            <p:spPr>
              <a:xfrm>
                <a:off x="6193189" y="912816"/>
                <a:ext cx="550985" cy="52753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596D4B9-E086-CB41-97B8-D8872F984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189" y="912816"/>
                <a:ext cx="550985" cy="52753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8A3C88B-7C76-AB47-8B5E-4015F0164202}"/>
              </a:ext>
            </a:extLst>
          </p:cNvPr>
          <p:cNvSpPr/>
          <p:nvPr/>
        </p:nvSpPr>
        <p:spPr>
          <a:xfrm>
            <a:off x="3592433" y="1486236"/>
            <a:ext cx="5005615" cy="1653754"/>
          </a:xfrm>
          <a:prstGeom prst="roundRect">
            <a:avLst/>
          </a:prstGeom>
          <a:noFill/>
          <a:ln w="1905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DF930C-D8E9-444C-B7A6-0AC283363D12}"/>
              </a:ext>
            </a:extLst>
          </p:cNvPr>
          <p:cNvCxnSpPr>
            <a:cxnSpLocks/>
            <a:stCxn id="25" idx="4"/>
            <a:endCxn id="23" idx="0"/>
          </p:cNvCxnSpPr>
          <p:nvPr/>
        </p:nvCxnSpPr>
        <p:spPr>
          <a:xfrm>
            <a:off x="6468682" y="1440354"/>
            <a:ext cx="5287" cy="200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53D034E-062E-204B-8D6B-7FB6971DACC8}"/>
                  </a:ext>
                </a:extLst>
              </p:cNvPr>
              <p:cNvSpPr/>
              <p:nvPr/>
            </p:nvSpPr>
            <p:spPr>
              <a:xfrm>
                <a:off x="4129090" y="2559585"/>
                <a:ext cx="550985" cy="52753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53D034E-062E-204B-8D6B-7FB6971DA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090" y="2559585"/>
                <a:ext cx="550985" cy="52753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ECD71-32D6-EC41-9F19-B4659F008610}"/>
              </a:ext>
            </a:extLst>
          </p:cNvPr>
          <p:cNvCxnSpPr>
            <a:cxnSpLocks/>
            <a:stCxn id="29" idx="6"/>
            <a:endCxn id="22" idx="2"/>
          </p:cNvCxnSpPr>
          <p:nvPr/>
        </p:nvCxnSpPr>
        <p:spPr>
          <a:xfrm>
            <a:off x="4680075" y="2823354"/>
            <a:ext cx="339555" cy="1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DB0A86-FEA9-A745-B5D7-335BCD6209BB}"/>
              </a:ext>
            </a:extLst>
          </p:cNvPr>
          <p:cNvCxnSpPr>
            <a:cxnSpLocks/>
            <a:stCxn id="32" idx="3"/>
            <a:endCxn id="23" idx="2"/>
          </p:cNvCxnSpPr>
          <p:nvPr/>
        </p:nvCxnSpPr>
        <p:spPr>
          <a:xfrm flipV="1">
            <a:off x="5562556" y="1904606"/>
            <a:ext cx="635920" cy="37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CA6C1A5F-C3B6-1A4D-B778-E5B3BEB3AC1C}"/>
                  </a:ext>
                </a:extLst>
              </p:cNvPr>
              <p:cNvSpPr/>
              <p:nvPr/>
            </p:nvSpPr>
            <p:spPr>
              <a:xfrm>
                <a:off x="5011756" y="1643793"/>
                <a:ext cx="550800" cy="529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CA6C1A5F-C3B6-1A4D-B778-E5B3BEB3A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756" y="1643793"/>
                <a:ext cx="550800" cy="52920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A7DC228-F5B8-3442-9655-D7C5DF2144F0}"/>
                  </a:ext>
                </a:extLst>
              </p:cNvPr>
              <p:cNvSpPr/>
              <p:nvPr/>
            </p:nvSpPr>
            <p:spPr>
              <a:xfrm>
                <a:off x="4168075" y="1642461"/>
                <a:ext cx="550985" cy="527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A7DC228-F5B8-3442-9655-D7C5DF214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075" y="1642461"/>
                <a:ext cx="550985" cy="52753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F11CE7-4A7C-D64E-BC74-9DE456661220}"/>
              </a:ext>
            </a:extLst>
          </p:cNvPr>
          <p:cNvCxnSpPr>
            <a:cxnSpLocks/>
            <a:stCxn id="34" idx="6"/>
            <a:endCxn id="32" idx="1"/>
          </p:cNvCxnSpPr>
          <p:nvPr/>
        </p:nvCxnSpPr>
        <p:spPr>
          <a:xfrm>
            <a:off x="4719060" y="1906230"/>
            <a:ext cx="292696" cy="2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1E7C99-8006-4540-90A5-DC56C7C30625}"/>
              </a:ext>
            </a:extLst>
          </p:cNvPr>
          <p:cNvCxnSpPr>
            <a:cxnSpLocks/>
            <a:stCxn id="22" idx="0"/>
            <a:endCxn id="32" idx="2"/>
          </p:cNvCxnSpPr>
          <p:nvPr/>
        </p:nvCxnSpPr>
        <p:spPr>
          <a:xfrm flipH="1" flipV="1">
            <a:off x="5287156" y="2172993"/>
            <a:ext cx="7967" cy="388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CEC54AF-141E-2F48-A535-098737A28004}"/>
              </a:ext>
            </a:extLst>
          </p:cNvPr>
          <p:cNvSpPr/>
          <p:nvPr/>
        </p:nvSpPr>
        <p:spPr>
          <a:xfrm>
            <a:off x="4047997" y="907088"/>
            <a:ext cx="1590652" cy="13388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C2B9B5E-EF24-7748-B2A2-FA23F5BF9A2B}"/>
                  </a:ext>
                </a:extLst>
              </p:cNvPr>
              <p:cNvSpPr/>
              <p:nvPr/>
            </p:nvSpPr>
            <p:spPr>
              <a:xfrm>
                <a:off x="7849666" y="1640837"/>
                <a:ext cx="550985" cy="527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C2B9B5E-EF24-7748-B2A2-FA23F5BF9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666" y="1640837"/>
                <a:ext cx="550985" cy="52753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9C5736-CCAC-B242-9058-EB9D85DD4B11}"/>
              </a:ext>
            </a:extLst>
          </p:cNvPr>
          <p:cNvCxnSpPr>
            <a:cxnSpLocks/>
            <a:stCxn id="58" idx="2"/>
            <a:endCxn id="23" idx="6"/>
          </p:cNvCxnSpPr>
          <p:nvPr/>
        </p:nvCxnSpPr>
        <p:spPr>
          <a:xfrm flipH="1">
            <a:off x="6749461" y="1904606"/>
            <a:ext cx="11002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7B84674-3FB2-A646-913B-FB68792F79A6}"/>
              </a:ext>
            </a:extLst>
          </p:cNvPr>
          <p:cNvSpPr/>
          <p:nvPr/>
        </p:nvSpPr>
        <p:spPr>
          <a:xfrm>
            <a:off x="2090536" y="3037938"/>
            <a:ext cx="854369" cy="8208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HMM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8F705A-D772-E249-8BC0-A93B42530D9F}"/>
              </a:ext>
            </a:extLst>
          </p:cNvPr>
          <p:cNvCxnSpPr>
            <a:cxnSpLocks/>
            <a:stCxn id="62" idx="3"/>
            <a:endCxn id="34" idx="3"/>
          </p:cNvCxnSpPr>
          <p:nvPr/>
        </p:nvCxnSpPr>
        <p:spPr>
          <a:xfrm flipV="1">
            <a:off x="2944905" y="2092743"/>
            <a:ext cx="1303860" cy="13556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094587-9A8E-824C-A03D-C3A125B098E7}"/>
              </a:ext>
            </a:extLst>
          </p:cNvPr>
          <p:cNvCxnSpPr>
            <a:cxnSpLocks/>
            <a:stCxn id="62" idx="3"/>
            <a:endCxn id="20" idx="1"/>
          </p:cNvCxnSpPr>
          <p:nvPr/>
        </p:nvCxnSpPr>
        <p:spPr>
          <a:xfrm>
            <a:off x="2944905" y="3448370"/>
            <a:ext cx="1303860" cy="14515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97CC484-FC48-584B-8EE4-D9EEEF795AFC}"/>
              </a:ext>
            </a:extLst>
          </p:cNvPr>
          <p:cNvSpPr txBox="1"/>
          <p:nvPr/>
        </p:nvSpPr>
        <p:spPr>
          <a:xfrm>
            <a:off x="8990411" y="1922798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RDR module: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binomial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1BAB8D-C283-A447-8423-755CDC47EB26}"/>
              </a:ext>
            </a:extLst>
          </p:cNvPr>
          <p:cNvSpPr txBox="1"/>
          <p:nvPr/>
        </p:nvSpPr>
        <p:spPr>
          <a:xfrm>
            <a:off x="8990411" y="4315685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 module: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Beta-binomial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C12E0C-A2F6-D54E-85EB-028D1F0D32F9}"/>
              </a:ext>
            </a:extLst>
          </p:cNvPr>
          <p:cNvCxnSpPr>
            <a:cxnSpLocks/>
            <a:stCxn id="12" idx="0"/>
            <a:endCxn id="23" idx="4"/>
          </p:cNvCxnSpPr>
          <p:nvPr/>
        </p:nvCxnSpPr>
        <p:spPr>
          <a:xfrm flipV="1">
            <a:off x="6468683" y="2168375"/>
            <a:ext cx="5286" cy="10637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11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39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Yuanhua Huang</dc:creator>
  <cp:lastModifiedBy>Yuanhua Huang</cp:lastModifiedBy>
  <cp:revision>27</cp:revision>
  <dcterms:created xsi:type="dcterms:W3CDTF">2020-01-09T08:33:24Z</dcterms:created>
  <dcterms:modified xsi:type="dcterms:W3CDTF">2020-06-17T05:47:47Z</dcterms:modified>
</cp:coreProperties>
</file>