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9" r:id="rId5"/>
    <p:sldId id="271" r:id="rId6"/>
    <p:sldId id="263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72" r:id="rId15"/>
    <p:sldId id="273" r:id="rId16"/>
    <p:sldId id="274" r:id="rId17"/>
    <p:sldId id="268" r:id="rId18"/>
    <p:sldId id="275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1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E60-7562-6E49-9764-B271FF342E0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C299-EBD6-7F49-AABD-7F73E582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4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E60-7562-6E49-9764-B271FF342E0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C299-EBD6-7F49-AABD-7F73E582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E60-7562-6E49-9764-B271FF342E0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C299-EBD6-7F49-AABD-7F73E582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8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E60-7562-6E49-9764-B271FF342E0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C299-EBD6-7F49-AABD-7F73E582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9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E60-7562-6E49-9764-B271FF342E0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C299-EBD6-7F49-AABD-7F73E582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6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E60-7562-6E49-9764-B271FF342E0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C299-EBD6-7F49-AABD-7F73E582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E60-7562-6E49-9764-B271FF342E0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C299-EBD6-7F49-AABD-7F73E582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8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E60-7562-6E49-9764-B271FF342E0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C299-EBD6-7F49-AABD-7F73E582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9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E60-7562-6E49-9764-B271FF342E0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C299-EBD6-7F49-AABD-7F73E582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E60-7562-6E49-9764-B271FF342E0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C299-EBD6-7F49-AABD-7F73E582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1E60-7562-6E49-9764-B271FF342E0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C299-EBD6-7F49-AABD-7F73E582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1E60-7562-6E49-9764-B271FF342E0F}" type="datetimeFigureOut">
              <a:rPr lang="en-US" smtClean="0"/>
              <a:t>7/10/18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5C299-EBD6-7F49-AABD-7F73E582A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BOF: How to Give a </a:t>
            </a:r>
            <a:br>
              <a:rPr lang="en-US" dirty="0" smtClean="0"/>
            </a:br>
            <a:r>
              <a:rPr lang="en-US" dirty="0" smtClean="0"/>
              <a:t>Lightning Talk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#SciPy2018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7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Why</a:t>
            </a:r>
            <a:r>
              <a:rPr lang="en-US" dirty="0" smtClean="0"/>
              <a:t> </a:t>
            </a:r>
            <a:r>
              <a:rPr lang="en-US" dirty="0"/>
              <a:t>is this an interesting and/or important issue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2213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How</a:t>
            </a:r>
            <a:r>
              <a:rPr lang="en-US" dirty="0" smtClean="0"/>
              <a:t> </a:t>
            </a:r>
            <a:r>
              <a:rPr lang="en-US" dirty="0"/>
              <a:t>are you doing this work or approaching this problem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Is there any interesting or important struggle?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80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upon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When upon.</a:t>
            </a:r>
            <a:r>
              <a:rPr lang="en-US" dirty="0" smtClean="0"/>
              <a:t> When upon this project is undertaken, what </a:t>
            </a:r>
            <a:r>
              <a:rPr lang="en-US" dirty="0"/>
              <a:t>are the results of this work or what are potential outcomes?</a:t>
            </a:r>
          </a:p>
        </p:txBody>
      </p:sp>
    </p:spTree>
    <p:extLst>
      <p:ext uri="{BB962C8B-B14F-4D97-AF65-F5344CB8AC3E}">
        <p14:creationId xmlns:p14="http://schemas.microsoft.com/office/powerpoint/2010/main" val="34333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/>
              <a:t>can people learn more about the project or where to contribute.</a:t>
            </a:r>
          </a:p>
        </p:txBody>
      </p:sp>
    </p:spTree>
    <p:extLst>
      <p:ext uri="{BB962C8B-B14F-4D97-AF65-F5344CB8AC3E}">
        <p14:creationId xmlns:p14="http://schemas.microsoft.com/office/powerpoint/2010/main" val="143230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Lightning talk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Think: What could be your topic. Think through your </a:t>
            </a:r>
            <a:r>
              <a:rPr lang="en-US" dirty="0" smtClean="0"/>
              <a:t>Who</a:t>
            </a:r>
            <a:r>
              <a:rPr lang="en-US" dirty="0" smtClean="0"/>
              <a:t>, </a:t>
            </a:r>
            <a:r>
              <a:rPr lang="en-US" dirty="0" smtClean="0"/>
              <a:t>What, Why, How, When upon, Where (5 min)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8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Lightning talk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Pair: Share with your neighbor (10 min)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Notes on giving and receiving feedback:</a:t>
            </a:r>
          </a:p>
          <a:p>
            <a:pPr marL="0" indent="0">
              <a:buNone/>
            </a:pPr>
            <a:r>
              <a:rPr lang="en-US" dirty="0" smtClean="0"/>
              <a:t>- Listen to feedback and take what’s useful</a:t>
            </a:r>
          </a:p>
          <a:p>
            <a:pPr marL="0" indent="0">
              <a:buNone/>
            </a:pPr>
            <a:r>
              <a:rPr lang="en-US" dirty="0" smtClean="0"/>
              <a:t>- Give both positive and needs improvement feedback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74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Lightning talk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Share: How was the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4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Any talk is both content and performance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- Be enthusiastic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2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and performance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52445"/>
              </p:ext>
            </p:extLst>
          </p:nvPr>
        </p:nvGraphicFramePr>
        <p:xfrm>
          <a:off x="754713" y="2722126"/>
          <a:ext cx="7473507" cy="2871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1169"/>
                <a:gridCol w="2491169"/>
                <a:gridCol w="2491169"/>
              </a:tblGrid>
              <a:tr h="902406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 smtClean="0"/>
                    </a:p>
                    <a:p>
                      <a:r>
                        <a:rPr lang="en-US" sz="3200" dirty="0" smtClean="0"/>
                        <a:t>Good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Needs improvement</a:t>
                      </a:r>
                      <a:endParaRPr lang="en-US" sz="3200" dirty="0"/>
                    </a:p>
                  </a:txBody>
                  <a:tcPr/>
                </a:tc>
              </a:tr>
              <a:tr h="90240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Content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</a:tr>
              <a:tr h="902406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Performance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789033"/>
              </p:ext>
            </p:extLst>
          </p:nvPr>
        </p:nvGraphicFramePr>
        <p:xfrm>
          <a:off x="3143874" y="3864952"/>
          <a:ext cx="5213199" cy="1471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746"/>
                <a:gridCol w="2735453"/>
              </a:tblGrid>
              <a:tr h="7355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5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223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for a Lightning talk!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BOF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02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Materials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pad.software-carpentry.org</a:t>
            </a:r>
            <a:r>
              <a:rPr lang="en-US" dirty="0" smtClean="0"/>
              <a:t>/scipy2018-lightning</a:t>
            </a:r>
          </a:p>
          <a:p>
            <a:r>
              <a:rPr lang="en-US" dirty="0" smtClean="0"/>
              <a:t>Introductions</a:t>
            </a:r>
          </a:p>
          <a:p>
            <a:r>
              <a:rPr lang="en-US" dirty="0" smtClean="0"/>
              <a:t>Talk: How to structure lightning talk content. Telling a story.</a:t>
            </a:r>
          </a:p>
          <a:p>
            <a:r>
              <a:rPr lang="en-US" dirty="0" smtClean="0"/>
              <a:t>Think-Pair-Share: Your lightning talk topic</a:t>
            </a:r>
          </a:p>
          <a:p>
            <a:r>
              <a:rPr lang="en-US" dirty="0" smtClean="0"/>
              <a:t>Talk and discussion: Performance</a:t>
            </a:r>
          </a:p>
          <a:p>
            <a:r>
              <a:rPr lang="en-US" dirty="0" smtClean="0"/>
              <a:t>Content and performance grid</a:t>
            </a:r>
          </a:p>
          <a:p>
            <a:r>
              <a:rPr lang="en-US" dirty="0" smtClean="0"/>
              <a:t>Sign up for a lightning talk! (if you decide you want 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8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yourself to the person next to you. </a:t>
            </a:r>
          </a:p>
          <a:p>
            <a:r>
              <a:rPr lang="en-US" dirty="0" smtClean="0"/>
              <a:t>Share </a:t>
            </a:r>
          </a:p>
          <a:p>
            <a:pPr lvl="1"/>
            <a:r>
              <a:rPr lang="en-US" dirty="0" smtClean="0"/>
              <a:t>Your name and pronouns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here are you here from </a:t>
            </a:r>
          </a:p>
          <a:p>
            <a:pPr lvl="1"/>
            <a:r>
              <a:rPr lang="en-US" dirty="0" smtClean="0"/>
              <a:t>W</a:t>
            </a:r>
            <a:r>
              <a:rPr lang="en-US" dirty="0" smtClean="0"/>
              <a:t>hat makes you most excited about giving a lightning talk</a:t>
            </a:r>
          </a:p>
        </p:txBody>
      </p:sp>
    </p:spTree>
    <p:extLst>
      <p:ext uri="{BB962C8B-B14F-4D97-AF65-F5344CB8AC3E}">
        <p14:creationId xmlns:p14="http://schemas.microsoft.com/office/powerpoint/2010/main" val="139825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Think – Pair - Share</a:t>
            </a:r>
            <a:endParaRPr lang="en-US" dirty="0" smtClean="0"/>
          </a:p>
          <a:p>
            <a:r>
              <a:rPr lang="en-US" dirty="0" smtClean="0"/>
              <a:t>What makes you most nervous or concerned about giving a lightning talk?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17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90053"/>
            <a:ext cx="8229600" cy="3589606"/>
          </a:xfrm>
        </p:spPr>
        <p:txBody>
          <a:bodyPr>
            <a:normAutofit/>
          </a:bodyPr>
          <a:lstStyle/>
          <a:p>
            <a:r>
              <a:rPr lang="en-US" dirty="0" smtClean="0"/>
              <a:t>Telling a story</a:t>
            </a:r>
            <a:br>
              <a:rPr lang="en-US" dirty="0" smtClean="0"/>
            </a:br>
            <a:r>
              <a:rPr lang="en-US" dirty="0" smtClean="0"/>
              <a:t>How to structure lightning </a:t>
            </a:r>
            <a:br>
              <a:rPr lang="en-US" dirty="0" smtClean="0"/>
            </a:br>
            <a:r>
              <a:rPr lang="en-US" dirty="0" smtClean="0"/>
              <a:t>talk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84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Telling a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A lightning talk is a short story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Hero’s journey (a simplification)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Say you’re telling a story</a:t>
            </a:r>
          </a:p>
          <a:p>
            <a:pPr>
              <a:buFontTx/>
              <a:buChar char="-"/>
            </a:pPr>
            <a:r>
              <a:rPr lang="en-US" dirty="0" smtClean="0"/>
              <a:t>Background</a:t>
            </a:r>
          </a:p>
          <a:p>
            <a:pPr>
              <a:buFontTx/>
              <a:buChar char="-"/>
            </a:pPr>
            <a:r>
              <a:rPr lang="en-US" dirty="0" smtClean="0"/>
              <a:t>Then something happens</a:t>
            </a:r>
          </a:p>
          <a:p>
            <a:pPr>
              <a:buFontTx/>
              <a:buChar char="-"/>
            </a:pPr>
            <a:r>
              <a:rPr lang="en-US" dirty="0" smtClean="0"/>
              <a:t>Struggle</a:t>
            </a:r>
          </a:p>
          <a:p>
            <a:pPr>
              <a:buFontTx/>
              <a:buChar char="-"/>
            </a:pPr>
            <a:r>
              <a:rPr lang="en-US" dirty="0" smtClean="0"/>
              <a:t>Conclusion</a:t>
            </a:r>
          </a:p>
          <a:p>
            <a:pPr>
              <a:buFontTx/>
              <a:buChar char="-"/>
            </a:pPr>
            <a:r>
              <a:rPr lang="en-US" dirty="0" smtClean="0"/>
              <a:t>Happily ever after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 aren’t necessarily the hero, the people you’re solving the problem for are often the hero.</a:t>
            </a:r>
          </a:p>
          <a:p>
            <a:pPr marL="0" indent="0">
              <a:buNone/>
            </a:pPr>
            <a:r>
              <a:rPr lang="en-US" dirty="0" smtClean="0"/>
              <a:t>You only have time to tell </a:t>
            </a:r>
            <a:r>
              <a:rPr lang="en-US" b="1" dirty="0" smtClean="0"/>
              <a:t>one </a:t>
            </a:r>
            <a:r>
              <a:rPr lang="en-US" dirty="0" smtClean="0"/>
              <a:t>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4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lightning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  </a:t>
            </a:r>
            <a:r>
              <a:rPr lang="en-US" dirty="0" smtClean="0"/>
              <a:t>(say you’re telling a story)</a:t>
            </a:r>
            <a:endParaRPr lang="en-US" dirty="0"/>
          </a:p>
          <a:p>
            <a:r>
              <a:rPr lang="en-US" dirty="0"/>
              <a:t>What </a:t>
            </a:r>
            <a:r>
              <a:rPr lang="en-US" dirty="0" smtClean="0"/>
              <a:t>(background)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smtClean="0"/>
              <a:t>(something happens)</a:t>
            </a:r>
            <a:endParaRPr lang="en-US" dirty="0"/>
          </a:p>
          <a:p>
            <a:r>
              <a:rPr lang="en-US" dirty="0"/>
              <a:t>How </a:t>
            </a:r>
            <a:r>
              <a:rPr lang="en-US" dirty="0" smtClean="0"/>
              <a:t>(struggle)</a:t>
            </a:r>
            <a:endParaRPr lang="en-US" dirty="0"/>
          </a:p>
          <a:p>
            <a:r>
              <a:rPr lang="en-US" dirty="0"/>
              <a:t>When upon </a:t>
            </a:r>
            <a:r>
              <a:rPr lang="en-US" dirty="0" smtClean="0"/>
              <a:t>(conclusion)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smtClean="0"/>
              <a:t>(happily ever after)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12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Who</a:t>
            </a:r>
            <a:r>
              <a:rPr lang="en-US" dirty="0" smtClean="0"/>
              <a:t> </a:t>
            </a:r>
            <a:r>
              <a:rPr lang="en-US" dirty="0"/>
              <a:t>are you? </a:t>
            </a:r>
            <a:r>
              <a:rPr lang="en-US" dirty="0" smtClean="0"/>
              <a:t>What </a:t>
            </a:r>
            <a:r>
              <a:rPr lang="en-US" dirty="0"/>
              <a:t>gives you the perspective to give this </a:t>
            </a:r>
            <a:r>
              <a:rPr lang="en-US" dirty="0" smtClean="0"/>
              <a:t>talk? (Not everything about you)</a:t>
            </a:r>
          </a:p>
          <a:p>
            <a:pPr marL="0" indent="0">
              <a:buNone/>
            </a:pPr>
            <a:r>
              <a:rPr lang="en-US" b="1" dirty="0" smtClean="0"/>
              <a:t>Who </a:t>
            </a:r>
            <a:r>
              <a:rPr lang="en-US" dirty="0" smtClean="0"/>
              <a:t>else do you need to acknowledge?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i="1" dirty="0" smtClean="0"/>
              <a:t>Why do you need to introduce yourself? Shouldn’t the work speak for itself!?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87279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</a:t>
            </a:r>
            <a:r>
              <a:rPr lang="en-US" dirty="0" smtClean="0"/>
              <a:t> are you going to talk about?</a:t>
            </a:r>
          </a:p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dirty="0" smtClean="0"/>
              <a:t>is the current state of things?</a:t>
            </a:r>
          </a:p>
        </p:txBody>
      </p:sp>
    </p:spTree>
    <p:extLst>
      <p:ext uri="{BB962C8B-B14F-4D97-AF65-F5344CB8AC3E}">
        <p14:creationId xmlns:p14="http://schemas.microsoft.com/office/powerpoint/2010/main" val="126400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425</Words>
  <Application>Microsoft Macintosh PowerPoint</Application>
  <PresentationFormat>On-screen Show (4:3)</PresentationFormat>
  <Paragraphs>81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BOF: How to Give a  Lightning Talk</vt:lpstr>
      <vt:lpstr>BOF Structure</vt:lpstr>
      <vt:lpstr>Introductions</vt:lpstr>
      <vt:lpstr>Introductions </vt:lpstr>
      <vt:lpstr>Telling a story How to structure lightning  talk content</vt:lpstr>
      <vt:lpstr>Telling a story</vt:lpstr>
      <vt:lpstr>Components of a lightning talk</vt:lpstr>
      <vt:lpstr>Who </vt:lpstr>
      <vt:lpstr>What</vt:lpstr>
      <vt:lpstr>Why</vt:lpstr>
      <vt:lpstr>How</vt:lpstr>
      <vt:lpstr>When upon</vt:lpstr>
      <vt:lpstr>Where</vt:lpstr>
      <vt:lpstr>Your Lightning talk content</vt:lpstr>
      <vt:lpstr>Your Lightning talk content</vt:lpstr>
      <vt:lpstr>Your Lightning talk content</vt:lpstr>
      <vt:lpstr>Performance</vt:lpstr>
      <vt:lpstr>Content and performance grid</vt:lpstr>
      <vt:lpstr>Sign up for a Lightning talk!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BOF: How to Give a  Lightning Talk</dc:title>
  <dc:creator>Tracy Teal</dc:creator>
  <cp:lastModifiedBy>Tracy Teal</cp:lastModifiedBy>
  <cp:revision>12</cp:revision>
  <dcterms:created xsi:type="dcterms:W3CDTF">2018-07-10T17:44:25Z</dcterms:created>
  <dcterms:modified xsi:type="dcterms:W3CDTF">2018-07-12T11:41:15Z</dcterms:modified>
</cp:coreProperties>
</file>