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1" r:id="rId11"/>
    <p:sldId id="265" r:id="rId12"/>
    <p:sldId id="266" r:id="rId13"/>
    <p:sldId id="267" r:id="rId14"/>
    <p:sldId id="268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840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794935"/>
            <a:ext cx="7128792" cy="1828090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Результат проделанной работы по реализации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проекта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“</a:t>
            </a:r>
            <a:r>
              <a:rPr lang="ru-RU" b="1" i="1" dirty="0" smtClean="0">
                <a:solidFill>
                  <a:srgbClr val="FF0000"/>
                </a:solidFill>
              </a:rPr>
              <a:t>СТО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552728" cy="206657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i="1" dirty="0" smtClean="0">
                <a:latin typeface="+mj-lt"/>
              </a:rPr>
              <a:t>Команда Би-421 :</a:t>
            </a:r>
          </a:p>
          <a:p>
            <a:pPr algn="r"/>
            <a:r>
              <a:rPr lang="ru-RU" dirty="0" err="1" smtClean="0">
                <a:latin typeface="+mj-lt"/>
              </a:rPr>
              <a:t>Морев</a:t>
            </a:r>
            <a:r>
              <a:rPr lang="ru-RU" dirty="0" smtClean="0">
                <a:latin typeface="+mj-lt"/>
              </a:rPr>
              <a:t> Д.</a:t>
            </a:r>
            <a:r>
              <a:rPr lang="ru-RU" dirty="0" smtClean="0">
                <a:latin typeface="+mj-lt"/>
              </a:rPr>
              <a:t>И.</a:t>
            </a:r>
          </a:p>
          <a:p>
            <a:pPr algn="r"/>
            <a:r>
              <a:rPr lang="ru-RU" dirty="0" smtClean="0">
                <a:latin typeface="+mj-lt"/>
              </a:rPr>
              <a:t>Веснин В.О.</a:t>
            </a:r>
          </a:p>
          <a:p>
            <a:pPr algn="r"/>
            <a:r>
              <a:rPr lang="ru-RU" dirty="0" err="1" smtClean="0">
                <a:latin typeface="+mj-lt"/>
              </a:rPr>
              <a:t>Сыровежкин</a:t>
            </a:r>
            <a:r>
              <a:rPr lang="ru-RU" dirty="0" smtClean="0">
                <a:latin typeface="+mj-lt"/>
              </a:rPr>
              <a:t> Д.А.</a:t>
            </a:r>
          </a:p>
          <a:p>
            <a:pPr algn="r"/>
            <a:r>
              <a:rPr lang="ru-RU" dirty="0" smtClean="0">
                <a:latin typeface="+mj-lt"/>
              </a:rPr>
              <a:t>Киреева Д.Н.</a:t>
            </a:r>
          </a:p>
          <a:p>
            <a:pPr algn="r"/>
            <a:r>
              <a:rPr lang="ru-RU" dirty="0" smtClean="0">
                <a:latin typeface="+mj-lt"/>
              </a:rPr>
              <a:t>Беляев А.П.</a:t>
            </a:r>
          </a:p>
          <a:p>
            <a:pPr algn="r"/>
            <a:r>
              <a:rPr lang="ru-RU" dirty="0" smtClean="0">
                <a:latin typeface="+mj-lt"/>
              </a:rPr>
              <a:t>Иванов  П.А.</a:t>
            </a:r>
          </a:p>
          <a:p>
            <a:pPr algn="r"/>
            <a:r>
              <a:rPr lang="ru-RU" dirty="0" err="1" smtClean="0">
                <a:latin typeface="+mj-lt"/>
              </a:rPr>
              <a:t>Пивнев</a:t>
            </a:r>
            <a:r>
              <a:rPr lang="ru-RU" dirty="0" smtClean="0">
                <a:latin typeface="+mj-lt"/>
              </a:rPr>
              <a:t> Е.А.</a:t>
            </a:r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2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71600" y="908720"/>
            <a:ext cx="6687845" cy="4814349"/>
          </a:xfrm>
        </p:spPr>
        <p:txBody>
          <a:bodyPr/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Проделанная работа:</a:t>
            </a:r>
          </a:p>
          <a:p>
            <a:endParaRPr lang="ru-RU" dirty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>
                <a:latin typeface="+mj-lt"/>
              </a:rPr>
              <a:t>Техническое </a:t>
            </a:r>
            <a:r>
              <a:rPr lang="ru-RU" dirty="0" smtClean="0">
                <a:latin typeface="+mj-lt"/>
              </a:rPr>
              <a:t>задание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Создание документации в </a:t>
            </a:r>
            <a:r>
              <a:rPr lang="en-US" dirty="0">
                <a:latin typeface="+mj-lt"/>
              </a:rPr>
              <a:t>IBM Method Rational Composer</a:t>
            </a:r>
            <a:r>
              <a:rPr lang="en-US" dirty="0" smtClean="0">
                <a:latin typeface="+mj-lt"/>
              </a:rPr>
              <a:t>.</a:t>
            </a:r>
            <a:endParaRPr lang="ru-RU" dirty="0" smtClean="0">
              <a:latin typeface="+mj-lt"/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50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Роли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Иванов Павел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Координатор проекта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Проверяющий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Разработчик требований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Архитектор безопасности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3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57290" y="1000108"/>
            <a:ext cx="6687845" cy="4814349"/>
          </a:xfrm>
        </p:spPr>
        <p:txBody>
          <a:bodyPr/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Проделанная работа: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>
                <a:latin typeface="+mj-lt"/>
              </a:rPr>
              <a:t>Техническое </a:t>
            </a:r>
            <a:r>
              <a:rPr lang="ru-RU" dirty="0" smtClean="0">
                <a:latin typeface="+mj-lt"/>
              </a:rPr>
              <a:t>задание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Переговоры с заказчиком проекта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Разработка </a:t>
            </a:r>
            <a:r>
              <a:rPr lang="ru-RU" dirty="0" smtClean="0">
                <a:latin typeface="+mj-lt"/>
              </a:rPr>
              <a:t>требований для исполнителей, исходя из пожеланий заказчика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Проверка </a:t>
            </a:r>
            <a:r>
              <a:rPr lang="ru-RU" dirty="0" smtClean="0">
                <a:latin typeface="+mj-lt"/>
              </a:rPr>
              <a:t>всех этапов проекта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itchFamily="2" charset="2"/>
              <a:buChar char="ü"/>
            </a:pPr>
            <a:endParaRPr lang="ru-RU" dirty="0"/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9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Роли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Веснин Владислав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Технический контролер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Интегратор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>
                <a:latin typeface="+mj-lt"/>
              </a:rPr>
              <a:t>Тестировщик</a:t>
            </a:r>
            <a:r>
              <a:rPr lang="ru-RU" dirty="0" smtClean="0">
                <a:latin typeface="+mj-lt"/>
              </a:rPr>
              <a:t> </a:t>
            </a:r>
          </a:p>
          <a:p>
            <a:pPr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9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764704"/>
            <a:ext cx="6759853" cy="4958365"/>
          </a:xfrm>
        </p:spPr>
        <p:txBody>
          <a:bodyPr/>
          <a:lstStyle/>
          <a:p>
            <a:r>
              <a:rPr lang="ru-RU" sz="3200" b="1" i="1" dirty="0">
                <a:solidFill>
                  <a:srgbClr val="FF0000"/>
                </a:solidFill>
              </a:rPr>
              <a:t>Проделанная работа: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Техническое </a:t>
            </a:r>
            <a:r>
              <a:rPr lang="ru-RU" dirty="0" smtClean="0">
                <a:latin typeface="+mj-lt"/>
              </a:rPr>
              <a:t>задание</a:t>
            </a:r>
          </a:p>
          <a:p>
            <a:pPr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592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980728"/>
            <a:ext cx="6543829" cy="47423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523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052736"/>
            <a:ext cx="7560840" cy="4968552"/>
          </a:xfrm>
        </p:spPr>
        <p:txBody>
          <a:bodyPr/>
          <a:lstStyle/>
          <a:p>
            <a:pPr>
              <a:buNone/>
            </a:pPr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Цели 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Разработка информационной системы для автоматизации бизнес-процессов «СТО»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У</a:t>
            </a:r>
            <a:r>
              <a:rPr lang="ru-RU" dirty="0" smtClean="0">
                <a:latin typeface="+mj-lt"/>
              </a:rPr>
              <a:t>величение </a:t>
            </a:r>
            <a:r>
              <a:rPr lang="ru-RU" dirty="0" smtClean="0">
                <a:latin typeface="+mj-lt"/>
              </a:rPr>
              <a:t>количества потенциальных клиентов </a:t>
            </a:r>
            <a:endParaRPr lang="ru-RU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Автоматизация работы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36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6"/>
            <a:ext cx="7272808" cy="5433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Задачи: </a:t>
            </a:r>
          </a:p>
          <a:p>
            <a:pPr marL="0" indent="0">
              <a:buNone/>
            </a:pPr>
            <a:endParaRPr lang="ru-RU" sz="3600" b="1" i="1" dirty="0" smtClean="0">
              <a:solidFill>
                <a:srgbClr val="FF0000"/>
              </a:solidFill>
              <a:latin typeface="+mj-lt"/>
            </a:endParaRPr>
          </a:p>
          <a:p>
            <a:r>
              <a:rPr lang="ru-RU" sz="2800" dirty="0" smtClean="0"/>
              <a:t>Создать общее описание назначения разрабатываемой ИС.</a:t>
            </a:r>
          </a:p>
          <a:p>
            <a:r>
              <a:rPr lang="ru-RU" sz="2800" dirty="0" smtClean="0"/>
              <a:t>Создать конфигурацию проекта Запустить </a:t>
            </a:r>
            <a:r>
              <a:rPr lang="ru-RU" sz="2800" dirty="0" smtClean="0"/>
              <a:t>IBM </a:t>
            </a:r>
            <a:r>
              <a:rPr lang="ru-RU" sz="2800" dirty="0" err="1" smtClean="0"/>
              <a:t>Method</a:t>
            </a:r>
            <a:r>
              <a:rPr lang="ru-RU" sz="2800" dirty="0" smtClean="0"/>
              <a:t> </a:t>
            </a:r>
            <a:r>
              <a:rPr lang="ru-RU" sz="2800" dirty="0" err="1" smtClean="0"/>
              <a:t>Rational</a:t>
            </a:r>
            <a:r>
              <a:rPr lang="ru-RU" sz="2800" dirty="0" smtClean="0"/>
              <a:t> </a:t>
            </a:r>
            <a:r>
              <a:rPr lang="ru-RU" sz="2800" dirty="0" err="1" smtClean="0"/>
              <a:t>Composer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Предоставить клиенту возможность забронировать время на СТО</a:t>
            </a:r>
          </a:p>
          <a:p>
            <a:r>
              <a:rPr lang="ru-RU" sz="2800" dirty="0" err="1" smtClean="0"/>
              <a:t>Онлайн-консультация</a:t>
            </a:r>
            <a:r>
              <a:rPr lang="ru-RU" sz="2800" dirty="0" smtClean="0"/>
              <a:t> клиентов</a:t>
            </a:r>
          </a:p>
          <a:p>
            <a:r>
              <a:rPr lang="ru-RU" sz="2800" dirty="0" smtClean="0"/>
              <a:t>Предоставить список выполняемых услуг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470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Роли 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>
                <a:latin typeface="+mj-lt"/>
              </a:rPr>
              <a:t>Морев</a:t>
            </a:r>
            <a:r>
              <a:rPr lang="ru-RU" dirty="0" smtClean="0">
                <a:latin typeface="+mj-lt"/>
              </a:rPr>
              <a:t> Дмитрий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Руководитель проекта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Бизнес-архитектор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Бизнес-аналитик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Системный аналитик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836712"/>
            <a:ext cx="6687845" cy="4886357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Проделанная работа:</a:t>
            </a:r>
          </a:p>
          <a:p>
            <a:pPr marL="0" indent="0">
              <a:buNone/>
            </a:pPr>
            <a:endParaRPr lang="ru-RU" sz="3600" b="1" i="1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Устав проекта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Реестр заинтересованных лиц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Разработка </a:t>
            </a:r>
            <a:r>
              <a:rPr lang="ru-RU" dirty="0" smtClean="0">
                <a:latin typeface="+mj-lt"/>
              </a:rPr>
              <a:t>физической и логической модели данных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Техническое задание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7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Роли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+mj-lt"/>
              </a:rPr>
              <a:t>Пивнев</a:t>
            </a:r>
            <a:r>
              <a:rPr lang="ru-RU" dirty="0" smtClean="0">
                <a:latin typeface="+mj-lt"/>
              </a:rPr>
              <a:t> Егор, Беляев </a:t>
            </a:r>
            <a:r>
              <a:rPr lang="ru-RU" dirty="0" smtClean="0">
                <a:latin typeface="+mj-lt"/>
              </a:rPr>
              <a:t>А</a:t>
            </a:r>
            <a:r>
              <a:rPr lang="ru-RU" dirty="0" smtClean="0">
                <a:latin typeface="+mj-lt"/>
              </a:rPr>
              <a:t>натолий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 Системный </a:t>
            </a:r>
            <a:r>
              <a:rPr lang="ru-RU" dirty="0" smtClean="0">
                <a:latin typeface="+mj-lt"/>
              </a:rPr>
              <a:t>администратор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Разработчик ментальной диаграммы</a:t>
            </a:r>
          </a:p>
          <a:p>
            <a:pP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27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908720"/>
            <a:ext cx="6912768" cy="5040560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+mj-lt"/>
              </a:rPr>
              <a:t>Проделанная работа:</a:t>
            </a:r>
          </a:p>
          <a:p>
            <a:endParaRPr lang="ru-RU" dirty="0"/>
          </a:p>
          <a:p>
            <a:pPr>
              <a:buFont typeface="Wingdings" pitchFamily="2" charset="2"/>
              <a:buChar char="ü"/>
            </a:pPr>
            <a:r>
              <a:rPr lang="ru-RU" dirty="0">
                <a:latin typeface="+mj-lt"/>
              </a:rPr>
              <a:t>Техническое </a:t>
            </a:r>
            <a:r>
              <a:rPr lang="ru-RU" dirty="0" smtClean="0">
                <a:latin typeface="+mj-lt"/>
              </a:rPr>
              <a:t>задание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Установлена виртуальная машина с ОС </a:t>
            </a:r>
            <a:r>
              <a:rPr lang="en-US" dirty="0" smtClean="0">
                <a:latin typeface="+mj-lt"/>
              </a:rPr>
              <a:t>Windows </a:t>
            </a:r>
            <a:r>
              <a:rPr lang="ru-RU" dirty="0" smtClean="0">
                <a:latin typeface="+mj-lt"/>
              </a:rPr>
              <a:t>7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Создание и запуск сервера на </a:t>
            </a:r>
            <a:r>
              <a:rPr lang="en-US" dirty="0" smtClean="0">
                <a:latin typeface="+mj-lt"/>
              </a:rPr>
              <a:t>Linux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Создание ментальной  диаграммы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endParaRPr lang="ru-RU" dirty="0" smtClean="0"/>
          </a:p>
          <a:p>
            <a:pPr>
              <a:buFont typeface="Wingdings" pitchFamily="2" charset="2"/>
              <a:buChar char="ü"/>
            </a:pPr>
            <a:endParaRPr lang="ru-RU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4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550" y="1383343"/>
            <a:ext cx="6913563" cy="409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64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Роли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Киреева Дарья, </a:t>
            </a:r>
            <a:r>
              <a:rPr lang="ru-RU" dirty="0" err="1" smtClean="0">
                <a:latin typeface="+mj-lt"/>
              </a:rPr>
              <a:t>Сыровежкин</a:t>
            </a:r>
            <a:r>
              <a:rPr lang="ru-RU" dirty="0" smtClean="0">
                <a:latin typeface="+mj-lt"/>
              </a:rPr>
              <a:t> Дмитрий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Проектировщик баз </a:t>
            </a:r>
            <a:r>
              <a:rPr lang="ru-RU" dirty="0" smtClean="0">
                <a:latin typeface="+mj-lt"/>
              </a:rPr>
              <a:t>данных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Разработчик ментальной диаграммы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+mj-lt"/>
              </a:rPr>
              <a:t>Разработчик архитектуры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>
                <a:latin typeface="+mj-lt"/>
              </a:rPr>
              <a:t>Реализатор</a:t>
            </a:r>
            <a:r>
              <a:rPr lang="ru-RU" dirty="0" smtClean="0">
                <a:latin typeface="+mj-lt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341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289</TotalTime>
  <Words>211</Words>
  <Application>Microsoft Office PowerPoint</Application>
  <PresentationFormat>Экран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Результат проделанной работы по реализации  проекта “СТО”</vt:lpstr>
      <vt:lpstr>Слайд 2</vt:lpstr>
      <vt:lpstr>Слайд 3</vt:lpstr>
      <vt:lpstr>Роли </vt:lpstr>
      <vt:lpstr>Слайд 5</vt:lpstr>
      <vt:lpstr>Роли</vt:lpstr>
      <vt:lpstr>Слайд 7</vt:lpstr>
      <vt:lpstr>Слайд 8</vt:lpstr>
      <vt:lpstr>Роли</vt:lpstr>
      <vt:lpstr>Слайд 10</vt:lpstr>
      <vt:lpstr>Роли</vt:lpstr>
      <vt:lpstr>Слайд 12</vt:lpstr>
      <vt:lpstr>Роли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 проделанной работы по реализации web-сайта “ВиА”</dc:title>
  <dc:creator>student</dc:creator>
  <cp:lastModifiedBy>student</cp:lastModifiedBy>
  <cp:revision>25</cp:revision>
  <dcterms:created xsi:type="dcterms:W3CDTF">2014-12-17T04:38:45Z</dcterms:created>
  <dcterms:modified xsi:type="dcterms:W3CDTF">2014-12-18T07:20:34Z</dcterms:modified>
</cp:coreProperties>
</file>